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</p:sldIdLst>
  <p:sldSz cx="68580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EC0BD2-4B86-491C-A045-DB0CB0C85AA3}" v="74" dt="2019-10-11T02:18:49.340"/>
    <p1510:client id="{62AF2FD8-B811-484E-B917-8FBF31AAEDCD}" v="53" dt="2019-10-11T02:36:51.7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8" autoAdjust="0"/>
    <p:restoredTop sz="94660"/>
  </p:normalViewPr>
  <p:slideViewPr>
    <p:cSldViewPr snapToGrid="0">
      <p:cViewPr>
        <p:scale>
          <a:sx n="122" d="100"/>
          <a:sy n="122" d="100"/>
        </p:scale>
        <p:origin x="21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y Kirby" userId="84f5e1967770b9b9" providerId="LiveId" clId="{62AF2FD8-B811-484E-B917-8FBF31AAEDCD}"/>
    <pc:docChg chg="modSld">
      <pc:chgData name="Andy Kirby" userId="84f5e1967770b9b9" providerId="LiveId" clId="{62AF2FD8-B811-484E-B917-8FBF31AAEDCD}" dt="2019-10-11T02:36:51.756" v="53" actId="14100"/>
      <pc:docMkLst>
        <pc:docMk/>
      </pc:docMkLst>
      <pc:sldChg chg="addSp modSp mod">
        <pc:chgData name="Andy Kirby" userId="84f5e1967770b9b9" providerId="LiveId" clId="{62AF2FD8-B811-484E-B917-8FBF31AAEDCD}" dt="2019-10-11T02:36:51.756" v="53" actId="14100"/>
        <pc:sldMkLst>
          <pc:docMk/>
          <pc:sldMk cId="3447375424" sldId="257"/>
        </pc:sldMkLst>
        <pc:graphicFrameChg chg="mod">
          <ac:chgData name="Andy Kirby" userId="84f5e1967770b9b9" providerId="LiveId" clId="{62AF2FD8-B811-484E-B917-8FBF31AAEDCD}" dt="2019-10-11T02:36:46.320" v="52" actId="1036"/>
          <ac:graphicFrameMkLst>
            <pc:docMk/>
            <pc:sldMk cId="3447375424" sldId="257"/>
            <ac:graphicFrameMk id="4" creationId="{DDA58533-0C4C-4CBE-962B-D48A65AE6055}"/>
          </ac:graphicFrameMkLst>
        </pc:graphicFrameChg>
        <pc:graphicFrameChg chg="mod">
          <ac:chgData name="Andy Kirby" userId="84f5e1967770b9b9" providerId="LiveId" clId="{62AF2FD8-B811-484E-B917-8FBF31AAEDCD}" dt="2019-10-11T02:36:51.756" v="53" actId="14100"/>
          <ac:graphicFrameMkLst>
            <pc:docMk/>
            <pc:sldMk cId="3447375424" sldId="257"/>
            <ac:graphicFrameMk id="5" creationId="{EF6DF5EF-CEEE-41F0-8631-EC3A29A52C23}"/>
          </ac:graphicFrameMkLst>
        </pc:graphicFrameChg>
        <pc:graphicFrameChg chg="mod">
          <ac:chgData name="Andy Kirby" userId="84f5e1967770b9b9" providerId="LiveId" clId="{62AF2FD8-B811-484E-B917-8FBF31AAEDCD}" dt="2019-10-11T02:36:42.809" v="47" actId="1036"/>
          <ac:graphicFrameMkLst>
            <pc:docMk/>
            <pc:sldMk cId="3447375424" sldId="257"/>
            <ac:graphicFrameMk id="6" creationId="{5021FE6F-8D9F-46AF-BE6A-8CFF568EA12A}"/>
          </ac:graphicFrameMkLst>
        </pc:graphicFrameChg>
        <pc:graphicFrameChg chg="add mod">
          <ac:chgData name="Andy Kirby" userId="84f5e1967770b9b9" providerId="LiveId" clId="{62AF2FD8-B811-484E-B917-8FBF31AAEDCD}" dt="2019-10-11T02:35:01.283" v="13" actId="14100"/>
          <ac:graphicFrameMkLst>
            <pc:docMk/>
            <pc:sldMk cId="3447375424" sldId="257"/>
            <ac:graphicFrameMk id="7" creationId="{915AF7E4-EF0D-4533-A06C-A8827DE2E92A}"/>
          </ac:graphicFrameMkLst>
        </pc:graphicFrameChg>
        <pc:graphicFrameChg chg="add mod">
          <ac:chgData name="Andy Kirby" userId="84f5e1967770b9b9" providerId="LiveId" clId="{62AF2FD8-B811-484E-B917-8FBF31AAEDCD}" dt="2019-10-11T02:35:57.759" v="27" actId="14100"/>
          <ac:graphicFrameMkLst>
            <pc:docMk/>
            <pc:sldMk cId="3447375424" sldId="257"/>
            <ac:graphicFrameMk id="8" creationId="{09AFD0FD-92AB-4928-B7B0-57ED103AC41C}"/>
          </ac:graphicFrameMkLst>
        </pc:graphicFrameChg>
        <pc:graphicFrameChg chg="mod">
          <ac:chgData name="Andy Kirby" userId="84f5e1967770b9b9" providerId="LiveId" clId="{62AF2FD8-B811-484E-B917-8FBF31AAEDCD}" dt="2019-10-11T02:36:42.809" v="47" actId="1036"/>
          <ac:graphicFrameMkLst>
            <pc:docMk/>
            <pc:sldMk cId="3447375424" sldId="257"/>
            <ac:graphicFrameMk id="11" creationId="{F05B3BC5-8E32-4A83-B285-B0D3E4D810CE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4f5e1967770b9b9/School/CSCI447/CSCI447Git/CSCI447/NearestNeighbor/Report/Results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4f5e1967770b9b9/School/CSCI447/CSCI447Git/CSCI447/NearestNeighbor/Report/Results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4f5e1967770b9b9/School/CSCI447/CSCI447Git/CSCI447/NearestNeighbor/Report/Results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4f5e1967770b9b9/School/CSCI447/CSCI447Git/CSCI447/NearestNeighbor/Report/Results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4f5e1967770b9b9/School/CSCI447/CSCI447Git/CSCI447/NearestNeighbor/Report/ResultsDa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4f5e1967770b9b9/School/CSCI447/CSCI447Git/CSCI447/NearestNeighbor/Report/ResultsDat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Forest Fires MSE vs #Clusters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CTuning!$P$6</c:f>
              <c:strCache>
                <c:ptCount val="1"/>
                <c:pt idx="0">
                  <c:v>CMEANS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CTuning!$Q$5:$S$5</c:f>
              <c:strCache>
                <c:ptCount val="3"/>
                <c:pt idx="0">
                  <c:v>0.15N</c:v>
                </c:pt>
                <c:pt idx="1">
                  <c:v>0.25N</c:v>
                </c:pt>
                <c:pt idx="2">
                  <c:v>0.35N</c:v>
                </c:pt>
              </c:strCache>
            </c:strRef>
          </c:cat>
          <c:val>
            <c:numRef>
              <c:f>CTuning!$Q$6:$S$6</c:f>
              <c:numCache>
                <c:formatCode>General</c:formatCode>
                <c:ptCount val="3"/>
                <c:pt idx="0">
                  <c:v>4235.6000000000004</c:v>
                </c:pt>
                <c:pt idx="1">
                  <c:v>4238.05</c:v>
                </c:pt>
                <c:pt idx="2">
                  <c:v>4236.91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AE-4B83-9381-0DE19BEC960F}"/>
            </c:ext>
          </c:extLst>
        </c:ser>
        <c:ser>
          <c:idx val="1"/>
          <c:order val="1"/>
          <c:tx>
            <c:strRef>
              <c:f>CTuning!$P$7</c:f>
              <c:strCache>
                <c:ptCount val="1"/>
                <c:pt idx="0">
                  <c:v>CMEDOIDS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CTuning!$Q$5:$S$5</c:f>
              <c:strCache>
                <c:ptCount val="3"/>
                <c:pt idx="0">
                  <c:v>0.15N</c:v>
                </c:pt>
                <c:pt idx="1">
                  <c:v>0.25N</c:v>
                </c:pt>
                <c:pt idx="2">
                  <c:v>0.35N</c:v>
                </c:pt>
              </c:strCache>
            </c:strRef>
          </c:cat>
          <c:val>
            <c:numRef>
              <c:f>CTuning!$Q$7:$S$7</c:f>
              <c:numCache>
                <c:formatCode>General</c:formatCode>
                <c:ptCount val="3"/>
                <c:pt idx="0">
                  <c:v>4235.95</c:v>
                </c:pt>
                <c:pt idx="1">
                  <c:v>4236.03</c:v>
                </c:pt>
                <c:pt idx="2">
                  <c:v>4247.17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4AE-4B83-9381-0DE19BEC96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27726344"/>
        <c:axId val="627730936"/>
      </c:barChart>
      <c:catAx>
        <c:axId val="627726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7730936"/>
        <c:crosses val="autoZero"/>
        <c:auto val="1"/>
        <c:lblAlgn val="ctr"/>
        <c:lblOffset val="100"/>
        <c:noMultiLvlLbl val="0"/>
      </c:catAx>
      <c:valAx>
        <c:axId val="627730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7726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Forest</a:t>
            </a:r>
            <a:r>
              <a:rPr lang="en-US" baseline="0"/>
              <a:t> Fires ME vs #Clusters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CTuning!$P$22</c:f>
              <c:strCache>
                <c:ptCount val="1"/>
                <c:pt idx="0">
                  <c:v>CMEANS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CTuning!$Q$21:$S$21</c:f>
              <c:strCache>
                <c:ptCount val="3"/>
                <c:pt idx="0">
                  <c:v>0.15N</c:v>
                </c:pt>
                <c:pt idx="1">
                  <c:v>0.25N</c:v>
                </c:pt>
                <c:pt idx="2">
                  <c:v>0.35N</c:v>
                </c:pt>
              </c:strCache>
            </c:strRef>
          </c:cat>
          <c:val>
            <c:numRef>
              <c:f>CTuning!$Q$22:$S$22</c:f>
              <c:numCache>
                <c:formatCode>General</c:formatCode>
                <c:ptCount val="3"/>
                <c:pt idx="0">
                  <c:v>-12.71</c:v>
                </c:pt>
                <c:pt idx="1">
                  <c:v>-12.63</c:v>
                </c:pt>
                <c:pt idx="2">
                  <c:v>-12.66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A6-4AA3-8BD2-47D5FE6E02C7}"/>
            </c:ext>
          </c:extLst>
        </c:ser>
        <c:ser>
          <c:idx val="1"/>
          <c:order val="1"/>
          <c:tx>
            <c:strRef>
              <c:f>CTuning!$P$23</c:f>
              <c:strCache>
                <c:ptCount val="1"/>
                <c:pt idx="0">
                  <c:v>CMEDOIDS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CTuning!$Q$21:$S$21</c:f>
              <c:strCache>
                <c:ptCount val="3"/>
                <c:pt idx="0">
                  <c:v>0.15N</c:v>
                </c:pt>
                <c:pt idx="1">
                  <c:v>0.25N</c:v>
                </c:pt>
                <c:pt idx="2">
                  <c:v>0.35N</c:v>
                </c:pt>
              </c:strCache>
            </c:strRef>
          </c:cat>
          <c:val>
            <c:numRef>
              <c:f>CTuning!$Q$23:$S$23</c:f>
              <c:numCache>
                <c:formatCode>General</c:formatCode>
                <c:ptCount val="3"/>
                <c:pt idx="0">
                  <c:v>-12.68</c:v>
                </c:pt>
                <c:pt idx="1">
                  <c:v>-12.7</c:v>
                </c:pt>
                <c:pt idx="2">
                  <c:v>-12.54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A6-4AA3-8BD2-47D5FE6E02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27736840"/>
        <c:axId val="627739136"/>
      </c:barChart>
      <c:catAx>
        <c:axId val="627736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7739136"/>
        <c:crosses val="autoZero"/>
        <c:auto val="1"/>
        <c:lblAlgn val="ctr"/>
        <c:lblOffset val="100"/>
        <c:noMultiLvlLbl val="0"/>
      </c:catAx>
      <c:valAx>
        <c:axId val="627739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7736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Machines MSE</a:t>
            </a:r>
            <a:r>
              <a:rPr lang="en-US" baseline="0"/>
              <a:t> vs #Clusters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CTuning!$P$39</c:f>
              <c:strCache>
                <c:ptCount val="1"/>
                <c:pt idx="0">
                  <c:v>CMEANS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CTuning!$Q$38:$S$38</c:f>
              <c:strCache>
                <c:ptCount val="3"/>
                <c:pt idx="0">
                  <c:v>0.15N</c:v>
                </c:pt>
                <c:pt idx="1">
                  <c:v>0.25N</c:v>
                </c:pt>
                <c:pt idx="2">
                  <c:v>0.35N</c:v>
                </c:pt>
              </c:strCache>
            </c:strRef>
          </c:cat>
          <c:val>
            <c:numRef>
              <c:f>CTuning!$Q$39:$S$39</c:f>
              <c:numCache>
                <c:formatCode>General</c:formatCode>
                <c:ptCount val="3"/>
                <c:pt idx="0">
                  <c:v>2.08</c:v>
                </c:pt>
                <c:pt idx="1">
                  <c:v>2.0499999999999998</c:v>
                </c:pt>
                <c:pt idx="2">
                  <c:v>2.0499999999999998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D3-4CB1-BFBA-27849DE33949}"/>
            </c:ext>
          </c:extLst>
        </c:ser>
        <c:ser>
          <c:idx val="1"/>
          <c:order val="1"/>
          <c:tx>
            <c:strRef>
              <c:f>CTuning!$P$40</c:f>
              <c:strCache>
                <c:ptCount val="1"/>
                <c:pt idx="0">
                  <c:v>CMEDOIDS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CTuning!$Q$38:$S$38</c:f>
              <c:strCache>
                <c:ptCount val="3"/>
                <c:pt idx="0">
                  <c:v>0.15N</c:v>
                </c:pt>
                <c:pt idx="1">
                  <c:v>0.25N</c:v>
                </c:pt>
                <c:pt idx="2">
                  <c:v>0.35N</c:v>
                </c:pt>
              </c:strCache>
            </c:strRef>
          </c:cat>
          <c:val>
            <c:numRef>
              <c:f>CTuning!$Q$40:$S$40</c:f>
              <c:numCache>
                <c:formatCode>General</c:formatCode>
                <c:ptCount val="3"/>
                <c:pt idx="0">
                  <c:v>2.06</c:v>
                </c:pt>
                <c:pt idx="1">
                  <c:v>2.0499999999999998</c:v>
                </c:pt>
                <c:pt idx="2">
                  <c:v>2.0699999999999998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0D3-4CB1-BFBA-27849DE339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27737496"/>
        <c:axId val="627736184"/>
      </c:barChart>
      <c:catAx>
        <c:axId val="627737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7736184"/>
        <c:crosses val="autoZero"/>
        <c:auto val="1"/>
        <c:lblAlgn val="ctr"/>
        <c:lblOffset val="100"/>
        <c:noMultiLvlLbl val="0"/>
      </c:catAx>
      <c:valAx>
        <c:axId val="627736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7737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Machines ME</a:t>
            </a:r>
            <a:r>
              <a:rPr lang="en-US" baseline="0"/>
              <a:t> vs #Clusters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CTuning!$P$55</c:f>
              <c:strCache>
                <c:ptCount val="1"/>
                <c:pt idx="0">
                  <c:v>CMEANS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CTuning!$Q$54:$S$54</c:f>
              <c:strCache>
                <c:ptCount val="3"/>
                <c:pt idx="0">
                  <c:v>0.15N</c:v>
                </c:pt>
                <c:pt idx="1">
                  <c:v>0.25N</c:v>
                </c:pt>
                <c:pt idx="2">
                  <c:v>0.35N</c:v>
                </c:pt>
              </c:strCache>
            </c:strRef>
          </c:cat>
          <c:val>
            <c:numRef>
              <c:f>CTuning!$Q$55:$S$55</c:f>
              <c:numCache>
                <c:formatCode>General</c:formatCode>
                <c:ptCount val="3"/>
                <c:pt idx="0">
                  <c:v>-0.5</c:v>
                </c:pt>
                <c:pt idx="1">
                  <c:v>-0.51</c:v>
                </c:pt>
                <c:pt idx="2">
                  <c:v>-0.51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FB-4628-9CCC-127CB19B9B8C}"/>
            </c:ext>
          </c:extLst>
        </c:ser>
        <c:ser>
          <c:idx val="1"/>
          <c:order val="1"/>
          <c:tx>
            <c:strRef>
              <c:f>CTuning!$P$56</c:f>
              <c:strCache>
                <c:ptCount val="1"/>
                <c:pt idx="0">
                  <c:v>CMEDOIDS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CTuning!$Q$54:$S$54</c:f>
              <c:strCache>
                <c:ptCount val="3"/>
                <c:pt idx="0">
                  <c:v>0.15N</c:v>
                </c:pt>
                <c:pt idx="1">
                  <c:v>0.25N</c:v>
                </c:pt>
                <c:pt idx="2">
                  <c:v>0.35N</c:v>
                </c:pt>
              </c:strCache>
            </c:strRef>
          </c:cat>
          <c:val>
            <c:numRef>
              <c:f>CTuning!$Q$56:$S$56</c:f>
              <c:numCache>
                <c:formatCode>General</c:formatCode>
                <c:ptCount val="3"/>
                <c:pt idx="0">
                  <c:v>-0.51</c:v>
                </c:pt>
                <c:pt idx="1">
                  <c:v>-0.51</c:v>
                </c:pt>
                <c:pt idx="2">
                  <c:v>-0.51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FFB-4628-9CCC-127CB19B9B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0394112"/>
        <c:axId val="370396408"/>
      </c:barChart>
      <c:catAx>
        <c:axId val="370394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0396408"/>
        <c:crosses val="autoZero"/>
        <c:auto val="1"/>
        <c:lblAlgn val="ctr"/>
        <c:lblOffset val="100"/>
        <c:noMultiLvlLbl val="0"/>
      </c:catAx>
      <c:valAx>
        <c:axId val="370396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0394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Segmentation</a:t>
            </a:r>
            <a:r>
              <a:rPr lang="en-US" baseline="0"/>
              <a:t> Accuracy vs #Clusters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CTuning!$P$102</c:f>
              <c:strCache>
                <c:ptCount val="1"/>
                <c:pt idx="0">
                  <c:v>CMEANS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CTuning!$Q$101:$S$101</c:f>
              <c:strCache>
                <c:ptCount val="3"/>
                <c:pt idx="0">
                  <c:v>#ENN - 10%</c:v>
                </c:pt>
                <c:pt idx="1">
                  <c:v>#ENN</c:v>
                </c:pt>
                <c:pt idx="2">
                  <c:v>#ENN + 10%</c:v>
                </c:pt>
              </c:strCache>
            </c:strRef>
          </c:cat>
          <c:val>
            <c:numRef>
              <c:f>CTuning!$Q$102:$S$102</c:f>
              <c:numCache>
                <c:formatCode>0.00%</c:formatCode>
                <c:ptCount val="3"/>
                <c:pt idx="0">
                  <c:v>0.1429</c:v>
                </c:pt>
                <c:pt idx="1">
                  <c:v>0.1429</c:v>
                </c:pt>
                <c:pt idx="2">
                  <c:v>0.1429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F8-465F-8298-8B1418738B7E}"/>
            </c:ext>
          </c:extLst>
        </c:ser>
        <c:ser>
          <c:idx val="1"/>
          <c:order val="1"/>
          <c:tx>
            <c:strRef>
              <c:f>CTuning!$P$103</c:f>
              <c:strCache>
                <c:ptCount val="1"/>
                <c:pt idx="0">
                  <c:v>CMEDOIDS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CTuning!$Q$101:$S$101</c:f>
              <c:strCache>
                <c:ptCount val="3"/>
                <c:pt idx="0">
                  <c:v>#ENN - 10%</c:v>
                </c:pt>
                <c:pt idx="1">
                  <c:v>#ENN</c:v>
                </c:pt>
                <c:pt idx="2">
                  <c:v>#ENN + 10%</c:v>
                </c:pt>
              </c:strCache>
            </c:strRef>
          </c:cat>
          <c:val>
            <c:numRef>
              <c:f>CTuning!$Q$103:$S$103</c:f>
              <c:numCache>
                <c:formatCode>0.00%</c:formatCode>
                <c:ptCount val="3"/>
                <c:pt idx="0">
                  <c:v>0.71899999999999997</c:v>
                </c:pt>
                <c:pt idx="1">
                  <c:v>0.81899999999999995</c:v>
                </c:pt>
                <c:pt idx="2">
                  <c:v>0.83330000000000004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7F8-465F-8298-8B1418738B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2255776"/>
        <c:axId val="312262664"/>
      </c:barChart>
      <c:catAx>
        <c:axId val="312255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2262664"/>
        <c:crosses val="autoZero"/>
        <c:auto val="1"/>
        <c:lblAlgn val="ctr"/>
        <c:lblOffset val="100"/>
        <c:noMultiLvlLbl val="0"/>
      </c:catAx>
      <c:valAx>
        <c:axId val="312262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2255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Segmentation MSE</a:t>
            </a:r>
            <a:r>
              <a:rPr lang="en-US" baseline="0"/>
              <a:t> vs #Clusters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CTuning!$P$120</c:f>
              <c:strCache>
                <c:ptCount val="1"/>
                <c:pt idx="0">
                  <c:v>CMEANS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CTuning!$Q$119:$S$119</c:f>
              <c:strCache>
                <c:ptCount val="3"/>
                <c:pt idx="0">
                  <c:v>#ENN - 10%</c:v>
                </c:pt>
                <c:pt idx="1">
                  <c:v>#ENN</c:v>
                </c:pt>
                <c:pt idx="2">
                  <c:v>#ENN + 10%</c:v>
                </c:pt>
              </c:strCache>
            </c:strRef>
          </c:cat>
          <c:val>
            <c:numRef>
              <c:f>CTuning!$Q$120:$S$120</c:f>
              <c:numCache>
                <c:formatCode>General</c:formatCode>
                <c:ptCount val="3"/>
                <c:pt idx="0">
                  <c:v>56.37</c:v>
                </c:pt>
                <c:pt idx="1">
                  <c:v>56.37</c:v>
                </c:pt>
                <c:pt idx="2">
                  <c:v>56.37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03-4346-9743-9106516A1018}"/>
            </c:ext>
          </c:extLst>
        </c:ser>
        <c:ser>
          <c:idx val="1"/>
          <c:order val="1"/>
          <c:tx>
            <c:strRef>
              <c:f>CTuning!$P$121</c:f>
              <c:strCache>
                <c:ptCount val="1"/>
                <c:pt idx="0">
                  <c:v>CMEDOIDS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CTuning!$Q$119:$S$119</c:f>
              <c:strCache>
                <c:ptCount val="3"/>
                <c:pt idx="0">
                  <c:v>#ENN - 10%</c:v>
                </c:pt>
                <c:pt idx="1">
                  <c:v>#ENN</c:v>
                </c:pt>
                <c:pt idx="2">
                  <c:v>#ENN + 10%</c:v>
                </c:pt>
              </c:strCache>
            </c:strRef>
          </c:cat>
          <c:val>
            <c:numRef>
              <c:f>CTuning!$Q$121:$S$121</c:f>
              <c:numCache>
                <c:formatCode>General</c:formatCode>
                <c:ptCount val="3"/>
                <c:pt idx="0">
                  <c:v>6.46</c:v>
                </c:pt>
                <c:pt idx="1">
                  <c:v>2.71</c:v>
                </c:pt>
                <c:pt idx="2">
                  <c:v>2.11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003-4346-9743-9106516A10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32707064"/>
        <c:axId val="632707720"/>
      </c:barChart>
      <c:catAx>
        <c:axId val="632707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707720"/>
        <c:crosses val="autoZero"/>
        <c:auto val="1"/>
        <c:lblAlgn val="ctr"/>
        <c:lblOffset val="100"/>
        <c:noMultiLvlLbl val="0"/>
      </c:catAx>
      <c:valAx>
        <c:axId val="632707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707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047539"/>
            <a:ext cx="5829300" cy="222842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361902"/>
            <a:ext cx="5143500" cy="1545378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E59D-3D6E-4B38-8994-B11ED4925748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B127E-A7FA-46FB-8D30-14D3CCC6B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21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E59D-3D6E-4B38-8994-B11ED4925748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B127E-A7FA-46FB-8D30-14D3CCC6B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033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40783"/>
            <a:ext cx="1478756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40783"/>
            <a:ext cx="4350544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E59D-3D6E-4B38-8994-B11ED4925748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B127E-A7FA-46FB-8D30-14D3CCC6B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E59D-3D6E-4B38-8994-B11ED4925748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B127E-A7FA-46FB-8D30-14D3CCC6B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96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595757"/>
            <a:ext cx="5915025" cy="2662555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283500"/>
            <a:ext cx="5915025" cy="140017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E59D-3D6E-4B38-8994-B11ED4925748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B127E-A7FA-46FB-8D30-14D3CCC6B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5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703917"/>
            <a:ext cx="291465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703917"/>
            <a:ext cx="291465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E59D-3D6E-4B38-8994-B11ED4925748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B127E-A7FA-46FB-8D30-14D3CCC6B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63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0785"/>
            <a:ext cx="5915025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569085"/>
            <a:ext cx="2901255" cy="76898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338070"/>
            <a:ext cx="2901255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569085"/>
            <a:ext cx="2915543" cy="76898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338070"/>
            <a:ext cx="2915543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E59D-3D6E-4B38-8994-B11ED4925748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B127E-A7FA-46FB-8D30-14D3CCC6B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93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E59D-3D6E-4B38-8994-B11ED4925748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B127E-A7FA-46FB-8D30-14D3CCC6B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73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E59D-3D6E-4B38-8994-B11ED4925748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B127E-A7FA-46FB-8D30-14D3CCC6B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87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26720"/>
            <a:ext cx="2211884" cy="149352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21598"/>
            <a:ext cx="3471863" cy="454871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920240"/>
            <a:ext cx="2211884" cy="35574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E59D-3D6E-4B38-8994-B11ED4925748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B127E-A7FA-46FB-8D30-14D3CCC6B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56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26720"/>
            <a:ext cx="2211884" cy="149352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21598"/>
            <a:ext cx="3471863" cy="454871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920240"/>
            <a:ext cx="2211884" cy="35574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E59D-3D6E-4B38-8994-B11ED4925748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B127E-A7FA-46FB-8D30-14D3CCC6B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1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40785"/>
            <a:ext cx="5915025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703917"/>
            <a:ext cx="5915025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5932595"/>
            <a:ext cx="154305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CE59D-3D6E-4B38-8994-B11ED4925748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5932595"/>
            <a:ext cx="2314575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5932595"/>
            <a:ext cx="154305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B127E-A7FA-46FB-8D30-14D3CCC6B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56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DA58533-0C4C-4CBE-962B-D48A65AE60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6554915"/>
              </p:ext>
            </p:extLst>
          </p:nvPr>
        </p:nvGraphicFramePr>
        <p:xfrm>
          <a:off x="-49789" y="2120338"/>
          <a:ext cx="3478789" cy="20872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F6DF5EF-CEEE-41F0-8631-EC3A29A52C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2905754"/>
              </p:ext>
            </p:extLst>
          </p:nvPr>
        </p:nvGraphicFramePr>
        <p:xfrm>
          <a:off x="3352245" y="2120338"/>
          <a:ext cx="3478789" cy="20872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021FE6F-8D9F-46AF-BE6A-8CFF568EA1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4213073"/>
              </p:ext>
            </p:extLst>
          </p:nvPr>
        </p:nvGraphicFramePr>
        <p:xfrm>
          <a:off x="38378" y="4209416"/>
          <a:ext cx="3390622" cy="20343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F05B3BC5-8E32-4A83-B285-B0D3E4D810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5581392"/>
              </p:ext>
            </p:extLst>
          </p:nvPr>
        </p:nvGraphicFramePr>
        <p:xfrm>
          <a:off x="3429000" y="4209416"/>
          <a:ext cx="3390623" cy="20343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15AF7E4-EF0D-4533-A06C-A8827DE2E9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1709231"/>
              </p:ext>
            </p:extLst>
          </p:nvPr>
        </p:nvGraphicFramePr>
        <p:xfrm>
          <a:off x="38378" y="0"/>
          <a:ext cx="3390622" cy="20343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9AFD0FD-92AB-4928-B7B0-57ED103AC4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9997056"/>
              </p:ext>
            </p:extLst>
          </p:nvPr>
        </p:nvGraphicFramePr>
        <p:xfrm>
          <a:off x="3505754" y="0"/>
          <a:ext cx="3390624" cy="20343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447375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32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Kirby</dc:creator>
  <cp:lastModifiedBy>Andy Kirby</cp:lastModifiedBy>
  <cp:revision>1</cp:revision>
  <dcterms:created xsi:type="dcterms:W3CDTF">2019-10-11T01:49:08Z</dcterms:created>
  <dcterms:modified xsi:type="dcterms:W3CDTF">2019-10-11T02:36:54Z</dcterms:modified>
</cp:coreProperties>
</file>