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Presentation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SimSun</vt:lpstr>
      <vt:lpstr>Wingdings</vt:lpstr>
      <vt:lpstr>Arial Unicode MS</vt:lpstr>
      <vt:lpstr>Arial Black</vt:lpstr>
      <vt:lpstr>微软雅黑</vt:lpstr>
      <vt:lpstr>宋体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linux</dc:creator>
  <cp:lastModifiedBy>linux</cp:lastModifiedBy>
  <cp:revision>7</cp:revision>
  <dcterms:created xsi:type="dcterms:W3CDTF">2022-12-06T18:27:57Z</dcterms:created>
  <dcterms:modified xsi:type="dcterms:W3CDTF">2022-12-06T18:27:57Z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1033-11.1.0.9505</vt:lpwstr>
  </property>
</Properties>
</file>