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84085cf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84085c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Jomo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Look for annual/monthly/seasonal trends (beverage types, sales)?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Yearly bar chart with most popular types in sequential order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Determining the overall trend of alcohol sales over the course of the dataset?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 sales data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Which suppliers make the most sales? ()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Scatter/line plot with linear regression of liquor types (calculates overall)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84085cf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84085cf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4495d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4495d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4495d4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4495d4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Data Engineering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Jomo Parke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Magarill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Gilbert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7171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Data.gov Montgomery County of Maryland (Updated Monthly)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Database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clean, organize and present data in a visually understandable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makers and business owners decisions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350" y="1275188"/>
            <a:ext cx="3268899" cy="259312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transform it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801" y="1017725"/>
            <a:ext cx="3346642" cy="19378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550" y="1057525"/>
            <a:ext cx="2539742" cy="18980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75" y="1057527"/>
            <a:ext cx="2456676" cy="18980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2" name="Google Shape;72;p15"/>
          <p:cNvCxnSpPr/>
          <p:nvPr/>
        </p:nvCxnSpPr>
        <p:spPr>
          <a:xfrm>
            <a:off x="2288625" y="2839150"/>
            <a:ext cx="6135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044250" y="2860675"/>
            <a:ext cx="6135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386" y="2995325"/>
            <a:ext cx="1911865" cy="20554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8051" y="2995325"/>
            <a:ext cx="1126554" cy="2055399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6394" y="2995325"/>
            <a:ext cx="2087026" cy="205540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description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0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table: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Connection 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sales is from only one supplier, but can include multiple items and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supplier, item, and type can be involved in multiple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UOM: per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975" y="859325"/>
            <a:ext cx="4433700" cy="3535137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future users use this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298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SqlAlchemy code allows for querying data split into specific groupings that can then be put into 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Seaborn library used to create visual interpretations of the data processed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750" y="1105301"/>
            <a:ext cx="2426464" cy="1819843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828" y="1105301"/>
            <a:ext cx="2426472" cy="1819842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750" y="2986203"/>
            <a:ext cx="2426472" cy="1819848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2828" y="2986203"/>
            <a:ext cx="2426470" cy="1819843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