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9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FD20-8608-40C3-B8E4-9DDCD00F4648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A17D-D7C5-4937-85B9-BDA34452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Weekend Malware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Morris</a:t>
            </a:r>
          </a:p>
        </p:txBody>
      </p:sp>
    </p:spTree>
    <p:extLst>
      <p:ext uri="{BB962C8B-B14F-4D97-AF65-F5344CB8AC3E}">
        <p14:creationId xmlns:p14="http://schemas.microsoft.com/office/powerpoint/2010/main" val="150640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290638"/>
            <a:ext cx="90106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48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Anyone interested?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over 100 malware samples directly from the wild</a:t>
            </a:r>
          </a:p>
          <a:p>
            <a:r>
              <a:rPr lang="en-US" dirty="0" smtClean="0"/>
              <a:t>If anyone is interested in setting up an offline lab with me for manual analysis, shoot me an email</a:t>
            </a:r>
          </a:p>
          <a:p>
            <a:r>
              <a:rPr lang="en-US" dirty="0" smtClean="0"/>
              <a:t>Makes good practice for reverse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1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ZECMD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Steve Nawoichik and I first encountered this during a penetration test one year ago</a:t>
            </a:r>
          </a:p>
          <a:p>
            <a:r>
              <a:rPr lang="en-US" dirty="0" smtClean="0"/>
              <a:t>Our client thought they would be cool and stand up an intentionally vulnerable server to test if we were doing our jobs</a:t>
            </a:r>
          </a:p>
          <a:p>
            <a:r>
              <a:rPr lang="en-US" dirty="0" smtClean="0"/>
              <a:t>They got hit with a </a:t>
            </a:r>
            <a:r>
              <a:rPr lang="en-US" dirty="0" err="1" smtClean="0"/>
              <a:t>Jboss</a:t>
            </a:r>
            <a:r>
              <a:rPr lang="en-US" dirty="0" smtClean="0"/>
              <a:t> 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 a bit of OSINT on the term “</a:t>
            </a:r>
            <a:r>
              <a:rPr lang="en-US" dirty="0" err="1" smtClean="0"/>
              <a:t>ZECMD.jsp</a:t>
            </a:r>
            <a:r>
              <a:rPr lang="en-US" dirty="0" smtClean="0"/>
              <a:t>” and found a couple </a:t>
            </a:r>
            <a:r>
              <a:rPr lang="en-US" dirty="0" err="1" smtClean="0"/>
              <a:t>writeups</a:t>
            </a:r>
            <a:r>
              <a:rPr lang="en-US" dirty="0"/>
              <a:t> </a:t>
            </a:r>
            <a:r>
              <a:rPr lang="en-US" dirty="0" smtClean="0"/>
              <a:t>by Carnal0wnage, Kaspersky, and a few others</a:t>
            </a:r>
          </a:p>
          <a:p>
            <a:r>
              <a:rPr lang="en-US" dirty="0" smtClean="0"/>
              <a:t>The worm infects machines over the internet by attacking exposed </a:t>
            </a:r>
            <a:r>
              <a:rPr lang="en-US" dirty="0" err="1" smtClean="0"/>
              <a:t>Jboss</a:t>
            </a:r>
            <a:r>
              <a:rPr lang="en-US" dirty="0" smtClean="0"/>
              <a:t> JMX consoles</a:t>
            </a:r>
          </a:p>
          <a:p>
            <a:r>
              <a:rPr lang="en-US" dirty="0" smtClean="0"/>
              <a:t>Deploys it’s own custom malicious WAR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set up a Linux box and install </a:t>
            </a:r>
            <a:r>
              <a:rPr lang="en-US" dirty="0" err="1" smtClean="0"/>
              <a:t>Jboss</a:t>
            </a:r>
            <a:endParaRPr lang="en-US" dirty="0" smtClean="0"/>
          </a:p>
          <a:p>
            <a:r>
              <a:rPr lang="en-US" dirty="0" smtClean="0"/>
              <a:t>Exposed the JMX console, no username, no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worm hit me within 24 hours</a:t>
            </a:r>
          </a:p>
          <a:p>
            <a:r>
              <a:rPr lang="en-US" dirty="0" smtClean="0"/>
              <a:t>Again, ZECMD</a:t>
            </a:r>
          </a:p>
          <a:p>
            <a:r>
              <a:rPr lang="en-US" dirty="0" smtClean="0"/>
              <a:t>Good part about this worm</a:t>
            </a:r>
          </a:p>
          <a:p>
            <a:pPr lvl="1"/>
            <a:r>
              <a:rPr lang="en-US" dirty="0" smtClean="0"/>
              <a:t>Modular malware</a:t>
            </a:r>
          </a:p>
          <a:p>
            <a:pPr lvl="1"/>
            <a:r>
              <a:rPr lang="en-US" dirty="0" smtClean="0"/>
              <a:t>Portions are in Perl, C, and Java</a:t>
            </a:r>
          </a:p>
          <a:p>
            <a:pPr lvl="1"/>
            <a:r>
              <a:rPr lang="en-US" dirty="0" smtClean="0"/>
              <a:t>Drops the source code, relies on the machine to compile</a:t>
            </a:r>
          </a:p>
          <a:p>
            <a:pPr lvl="1"/>
            <a:r>
              <a:rPr lang="en-US" dirty="0" smtClean="0"/>
              <a:t>No reversing necessary!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9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2" y="1676400"/>
            <a:ext cx="85915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84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05" y="2209800"/>
            <a:ext cx="38766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00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524001"/>
            <a:ext cx="8762999" cy="252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49149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5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 the weekend I collected two different categories of malware</a:t>
            </a:r>
          </a:p>
          <a:p>
            <a:r>
              <a:rPr lang="en-US" dirty="0" smtClean="0"/>
              <a:t>Dionaea Honeypot malware (</a:t>
            </a:r>
            <a:r>
              <a:rPr lang="en-US" dirty="0" err="1" smtClean="0"/>
              <a:t>Conficker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SMB-Based Exploits</a:t>
            </a:r>
          </a:p>
          <a:p>
            <a:r>
              <a:rPr lang="en-US" dirty="0" err="1" smtClean="0"/>
              <a:t>JBoss</a:t>
            </a:r>
            <a:r>
              <a:rPr lang="en-US" dirty="0" smtClean="0"/>
              <a:t> ZECMD worm</a:t>
            </a:r>
          </a:p>
          <a:p>
            <a:pPr lvl="1"/>
            <a:r>
              <a:rPr lang="en-US" dirty="0" smtClean="0"/>
              <a:t>Cross platform/Java</a:t>
            </a:r>
          </a:p>
          <a:p>
            <a:pPr lvl="1"/>
            <a:r>
              <a:rPr lang="en-US" dirty="0" smtClean="0"/>
              <a:t>JMX Console-based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9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9" y="1600200"/>
            <a:ext cx="83921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0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8"/>
          <a:stretch/>
        </p:blipFill>
        <p:spPr bwMode="auto">
          <a:xfrm>
            <a:off x="76201" y="2285999"/>
            <a:ext cx="8895678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04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7850"/>
            <a:ext cx="9372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15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 from the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C2 (command and control) servers</a:t>
            </a:r>
          </a:p>
          <a:p>
            <a:r>
              <a:rPr lang="en-US" dirty="0" smtClean="0"/>
              <a:t>Propagation mechanism</a:t>
            </a:r>
          </a:p>
          <a:p>
            <a:r>
              <a:rPr lang="en-US" dirty="0" smtClean="0"/>
              <a:t>Able to identify compromised machines</a:t>
            </a:r>
          </a:p>
          <a:p>
            <a:r>
              <a:rPr lang="en-US" dirty="0" smtClean="0"/>
              <a:t>Handles of </a:t>
            </a:r>
            <a:r>
              <a:rPr lang="en-US" dirty="0" err="1" smtClean="0"/>
              <a:t>botmaster</a:t>
            </a:r>
            <a:endParaRPr lang="en-US" dirty="0" smtClean="0"/>
          </a:p>
          <a:p>
            <a:r>
              <a:rPr lang="en-US" dirty="0" smtClean="0"/>
              <a:t>Methods of data exfiltration</a:t>
            </a:r>
          </a:p>
          <a:p>
            <a:r>
              <a:rPr lang="en-US" dirty="0" smtClean="0"/>
              <a:t>How to tell if a machine is infected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0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ndrew.morris@knowledgecg.com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2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Dionaea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Dionaea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Dionaea is an open-source honeypot daemon used to catch malware samples</a:t>
            </a:r>
          </a:p>
          <a:p>
            <a:r>
              <a:rPr lang="en-US" dirty="0" smtClean="0"/>
              <a:t>Installed and run on Linux</a:t>
            </a:r>
          </a:p>
          <a:p>
            <a:r>
              <a:rPr lang="en-US" dirty="0" smtClean="0"/>
              <a:t>Emulates a Windows 2000 Server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25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are doing any type of malware research, be sure to protect yourself</a:t>
            </a:r>
          </a:p>
          <a:p>
            <a:r>
              <a:rPr lang="en-US" dirty="0" smtClean="0"/>
              <a:t>Segment</a:t>
            </a:r>
            <a:r>
              <a:rPr lang="en-US" dirty="0"/>
              <a:t> </a:t>
            </a:r>
            <a:r>
              <a:rPr lang="en-US" dirty="0" smtClean="0"/>
              <a:t>the honeypot/analysis machine from the rest of your network</a:t>
            </a:r>
          </a:p>
        </p:txBody>
      </p:sp>
    </p:spTree>
    <p:extLst>
      <p:ext uri="{BB962C8B-B14F-4D97-AF65-F5344CB8AC3E}">
        <p14:creationId xmlns:p14="http://schemas.microsoft.com/office/powerpoint/2010/main" val="288507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828800"/>
            <a:ext cx="3048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Dionaea Log piped to “tail –f”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2954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Tcpdump</a:t>
            </a:r>
            <a:r>
              <a:rPr lang="en-US" dirty="0" smtClean="0"/>
              <a:t> on port 445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410200"/>
            <a:ext cx="1905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Binaries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tail </a:t>
            </a:r>
            <a:r>
              <a:rPr lang="en-US" dirty="0"/>
              <a:t>-</a:t>
            </a:r>
            <a:r>
              <a:rPr lang="en-US" dirty="0" smtClean="0"/>
              <a:t>f dionaea.log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tcpdump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eth0 –XX –</a:t>
            </a:r>
            <a:r>
              <a:rPr lang="en-US" dirty="0" err="1" smtClean="0"/>
              <a:t>vvv</a:t>
            </a:r>
            <a:r>
              <a:rPr lang="en-US" dirty="0" smtClean="0"/>
              <a:t> </a:t>
            </a:r>
            <a:r>
              <a:rPr lang="en-US" dirty="0" err="1" smtClean="0"/>
              <a:t>tcp</a:t>
            </a:r>
            <a:r>
              <a:rPr lang="en-US" dirty="0" smtClean="0"/>
              <a:t> port 445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(-w </a:t>
            </a:r>
            <a:r>
              <a:rPr lang="en-US" dirty="0" err="1" smtClean="0"/>
              <a:t>capture.pcap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 while [ 1 ]; do 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lah</a:t>
            </a:r>
            <a:r>
              <a:rPr lang="en-US" dirty="0" smtClean="0"/>
              <a:t> ; </a:t>
            </a:r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; sleep 1 ;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5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24 hours, the Dionaea honeypot collected over 100 malware samples</a:t>
            </a:r>
            <a:endParaRPr lang="en-US" dirty="0"/>
          </a:p>
          <a:p>
            <a:r>
              <a:rPr lang="en-US" dirty="0" smtClean="0"/>
              <a:t>There were more attacks, but the honeypot failed to capture binaries for more sophisticated malware</a:t>
            </a:r>
          </a:p>
          <a:p>
            <a:r>
              <a:rPr lang="en-US" dirty="0" smtClean="0"/>
              <a:t>Over five attacks per minute</a:t>
            </a:r>
          </a:p>
        </p:txBody>
      </p:sp>
    </p:spTree>
    <p:extLst>
      <p:ext uri="{BB962C8B-B14F-4D97-AF65-F5344CB8AC3E}">
        <p14:creationId xmlns:p14="http://schemas.microsoft.com/office/powerpoint/2010/main" val="366574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140" y="-76200"/>
            <a:ext cx="939814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04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392</Words>
  <Application>Microsoft Office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Weekend Malware Research</vt:lpstr>
      <vt:lpstr>About</vt:lpstr>
      <vt:lpstr>Dionaea</vt:lpstr>
      <vt:lpstr>Dionaea</vt:lpstr>
      <vt:lpstr>Protecting yourself</vt:lpstr>
      <vt:lpstr>PowerPoint Presentation</vt:lpstr>
      <vt:lpstr>Commands</vt:lpstr>
      <vt:lpstr>Results</vt:lpstr>
      <vt:lpstr>PowerPoint Presentation</vt:lpstr>
      <vt:lpstr>PowerPoint Presentation</vt:lpstr>
      <vt:lpstr>Anyone interested?</vt:lpstr>
      <vt:lpstr>ZECMD</vt:lpstr>
      <vt:lpstr>ZECMD</vt:lpstr>
      <vt:lpstr>Worming Mechanism</vt:lpstr>
      <vt:lpstr>So…</vt:lpstr>
      <vt:lpstr>Infected</vt:lpstr>
      <vt:lpstr>Perl</vt:lpstr>
      <vt:lpstr>C</vt:lpstr>
      <vt:lpstr>Java</vt:lpstr>
      <vt:lpstr>Nicks</vt:lpstr>
      <vt:lpstr>Scanning</vt:lpstr>
      <vt:lpstr>Digging Deeper</vt:lpstr>
      <vt:lpstr>What I learned from the malware</vt:lpstr>
      <vt:lpstr>Questions?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Weekend Malware Research</dc:title>
  <dc:creator>Andrew Morris</dc:creator>
  <cp:lastModifiedBy>Andrew Morris</cp:lastModifiedBy>
  <cp:revision>7</cp:revision>
  <dcterms:created xsi:type="dcterms:W3CDTF">2013-01-15T16:45:42Z</dcterms:created>
  <dcterms:modified xsi:type="dcterms:W3CDTF">2013-01-15T17:55:00Z</dcterms:modified>
</cp:coreProperties>
</file>