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7" r:id="rId5"/>
    <p:sldId id="263" r:id="rId6"/>
    <p:sldId id="265" r:id="rId7"/>
    <p:sldId id="261" r:id="rId8"/>
    <p:sldId id="260" r:id="rId9"/>
    <p:sldId id="259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Barone" initials="VB" lastIdx="1" clrIdx="0">
    <p:extLst>
      <p:ext uri="{19B8F6BF-5375-455C-9EA6-DF929625EA0E}">
        <p15:presenceInfo xmlns:p15="http://schemas.microsoft.com/office/powerpoint/2012/main" userId="1909c3b0f6bd6f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974CA-0953-4F18-B242-5CC1C4B6520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C8A989-EB0F-47F0-8A85-B7BDA545B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</a:t>
          </a:r>
          <a:endParaRPr lang="en-US" dirty="0"/>
        </a:p>
      </dgm:t>
    </dgm:pt>
    <dgm:pt modelId="{585325D8-009C-4613-9F69-7E3DB238858C}" type="parTrans" cxnId="{00A8B158-4BA2-4531-8875-75B59E155C05}">
      <dgm:prSet/>
      <dgm:spPr/>
      <dgm:t>
        <a:bodyPr/>
        <a:lstStyle/>
        <a:p>
          <a:endParaRPr lang="en-US"/>
        </a:p>
      </dgm:t>
    </dgm:pt>
    <dgm:pt modelId="{2351E4F7-418B-4AEC-9C28-6FB93F5E06D1}" type="sibTrans" cxnId="{00A8B158-4BA2-4531-8875-75B59E155C05}">
      <dgm:prSet/>
      <dgm:spPr/>
      <dgm:t>
        <a:bodyPr/>
        <a:lstStyle/>
        <a:p>
          <a:endParaRPr lang="en-US"/>
        </a:p>
      </dgm:t>
    </dgm:pt>
    <dgm:pt modelId="{EA3DA330-95B3-4D94-A047-96719F7ED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Express.js</a:t>
          </a:r>
        </a:p>
      </dgm:t>
    </dgm:pt>
    <dgm:pt modelId="{02E4B0AF-C5A5-45F7-AFDF-F56EEE7D914E}" type="parTrans" cxnId="{47EFD5F0-55FC-4800-8CAB-67E52A48D0FA}">
      <dgm:prSet/>
      <dgm:spPr/>
      <dgm:t>
        <a:bodyPr/>
        <a:lstStyle/>
        <a:p>
          <a:endParaRPr lang="en-US"/>
        </a:p>
      </dgm:t>
    </dgm:pt>
    <dgm:pt modelId="{66FCFEED-8FA9-4BB8-8677-C93C96DC4854}" type="sibTrans" cxnId="{47EFD5F0-55FC-4800-8CAB-67E52A48D0FA}">
      <dgm:prSet/>
      <dgm:spPr/>
      <dgm:t>
        <a:bodyPr/>
        <a:lstStyle/>
        <a:p>
          <a:endParaRPr lang="en-US"/>
        </a:p>
      </dgm:t>
    </dgm:pt>
    <dgm:pt modelId="{0560BBFC-266A-4B40-BDA9-B0D807AEE4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React</a:t>
          </a:r>
        </a:p>
      </dgm:t>
    </dgm:pt>
    <dgm:pt modelId="{477B0991-46CB-4753-A58A-EE353FAF1A4A}" type="parTrans" cxnId="{41A42125-4096-4022-8040-3B8E8917C08D}">
      <dgm:prSet/>
      <dgm:spPr/>
      <dgm:t>
        <a:bodyPr/>
        <a:lstStyle/>
        <a:p>
          <a:endParaRPr lang="en-US"/>
        </a:p>
      </dgm:t>
    </dgm:pt>
    <dgm:pt modelId="{58E3A335-30F7-418B-84DE-6DEFA4B28ED6}" type="sibTrans" cxnId="{41A42125-4096-4022-8040-3B8E8917C08D}">
      <dgm:prSet/>
      <dgm:spPr/>
      <dgm:t>
        <a:bodyPr/>
        <a:lstStyle/>
        <a:p>
          <a:endParaRPr lang="en-US"/>
        </a:p>
      </dgm:t>
    </dgm:pt>
    <dgm:pt modelId="{45622098-8D55-4084-AA06-94C28AFC23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Node.js</a:t>
          </a:r>
          <a:endParaRPr lang="en-US" dirty="0"/>
        </a:p>
      </dgm:t>
    </dgm:pt>
    <dgm:pt modelId="{FDACD55B-3126-4C0C-8459-9628EA1C1318}" type="parTrans" cxnId="{DD9267D2-FEA9-4323-92FF-DEDECA50B3E1}">
      <dgm:prSet/>
      <dgm:spPr/>
      <dgm:t>
        <a:bodyPr/>
        <a:lstStyle/>
        <a:p>
          <a:endParaRPr lang="en-US"/>
        </a:p>
      </dgm:t>
    </dgm:pt>
    <dgm:pt modelId="{22622E20-29F9-470C-83F0-F4BEF3ED44C3}" type="sibTrans" cxnId="{DD9267D2-FEA9-4323-92FF-DEDECA50B3E1}">
      <dgm:prSet/>
      <dgm:spPr/>
      <dgm:t>
        <a:bodyPr/>
        <a:lstStyle/>
        <a:p>
          <a:endParaRPr lang="en-US"/>
        </a:p>
      </dgm:t>
    </dgm:pt>
    <dgm:pt modelId="{5BE2B2D5-057F-48A8-A675-401B51EFF323}" type="pres">
      <dgm:prSet presAssocID="{292974CA-0953-4F18-B242-5CC1C4B6520F}" presName="linear" presStyleCnt="0">
        <dgm:presLayoutVars>
          <dgm:animLvl val="lvl"/>
          <dgm:resizeHandles val="exact"/>
        </dgm:presLayoutVars>
      </dgm:prSet>
      <dgm:spPr/>
    </dgm:pt>
    <dgm:pt modelId="{ACCDC911-4B96-458E-A11B-EAF68A9557F8}" type="pres">
      <dgm:prSet presAssocID="{13C8A989-EB0F-47F0-8A85-B7BDA545B5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AAA679-415E-4C37-A6F9-5A35C9DD8E39}" type="pres">
      <dgm:prSet presAssocID="{2351E4F7-418B-4AEC-9C28-6FB93F5E06D1}" presName="spacer" presStyleCnt="0"/>
      <dgm:spPr/>
    </dgm:pt>
    <dgm:pt modelId="{9A3F9913-4A88-45BA-8B90-C1F6514B9121}" type="pres">
      <dgm:prSet presAssocID="{EA3DA330-95B3-4D94-A047-96719F7EDE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9F7214-69A2-43C6-AF3A-0064D864189F}" type="pres">
      <dgm:prSet presAssocID="{66FCFEED-8FA9-4BB8-8677-C93C96DC4854}" presName="spacer" presStyleCnt="0"/>
      <dgm:spPr/>
    </dgm:pt>
    <dgm:pt modelId="{E8BA136C-CFB3-4E59-8E32-0443DD2159D2}" type="pres">
      <dgm:prSet presAssocID="{0560BBFC-266A-4B40-BDA9-B0D807AEE4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706CDC-60FA-405E-B1C1-80368A26D2CA}" type="pres">
      <dgm:prSet presAssocID="{58E3A335-30F7-418B-84DE-6DEFA4B28ED6}" presName="spacer" presStyleCnt="0"/>
      <dgm:spPr/>
    </dgm:pt>
    <dgm:pt modelId="{E444EB68-0DD3-4450-8A82-1EAB20909A21}" type="pres">
      <dgm:prSet presAssocID="{45622098-8D55-4084-AA06-94C28AFC23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A42125-4096-4022-8040-3B8E8917C08D}" srcId="{292974CA-0953-4F18-B242-5CC1C4B6520F}" destId="{0560BBFC-266A-4B40-BDA9-B0D807AEE45C}" srcOrd="2" destOrd="0" parTransId="{477B0991-46CB-4753-A58A-EE353FAF1A4A}" sibTransId="{58E3A335-30F7-418B-84DE-6DEFA4B28ED6}"/>
    <dgm:cxn modelId="{45689639-5118-4806-B9C6-6AB7EE59F3B0}" type="presOf" srcId="{45622098-8D55-4084-AA06-94C28AFC237E}" destId="{E444EB68-0DD3-4450-8A82-1EAB20909A21}" srcOrd="0" destOrd="0" presId="urn:microsoft.com/office/officeart/2005/8/layout/vList2"/>
    <dgm:cxn modelId="{2D55DF76-0C5C-4807-ADB7-BB41E7677F92}" type="presOf" srcId="{13C8A989-EB0F-47F0-8A85-B7BDA545B57C}" destId="{ACCDC911-4B96-458E-A11B-EAF68A9557F8}" srcOrd="0" destOrd="0" presId="urn:microsoft.com/office/officeart/2005/8/layout/vList2"/>
    <dgm:cxn modelId="{00A8B158-4BA2-4531-8875-75B59E155C05}" srcId="{292974CA-0953-4F18-B242-5CC1C4B6520F}" destId="{13C8A989-EB0F-47F0-8A85-B7BDA545B57C}" srcOrd="0" destOrd="0" parTransId="{585325D8-009C-4613-9F69-7E3DB238858C}" sibTransId="{2351E4F7-418B-4AEC-9C28-6FB93F5E06D1}"/>
    <dgm:cxn modelId="{DD9267D2-FEA9-4323-92FF-DEDECA50B3E1}" srcId="{292974CA-0953-4F18-B242-5CC1C4B6520F}" destId="{45622098-8D55-4084-AA06-94C28AFC237E}" srcOrd="3" destOrd="0" parTransId="{FDACD55B-3126-4C0C-8459-9628EA1C1318}" sibTransId="{22622E20-29F9-470C-83F0-F4BEF3ED44C3}"/>
    <dgm:cxn modelId="{DF521BD7-F4B1-4103-B35C-565BB7228D7B}" type="presOf" srcId="{0560BBFC-266A-4B40-BDA9-B0D807AEE45C}" destId="{E8BA136C-CFB3-4E59-8E32-0443DD2159D2}" srcOrd="0" destOrd="0" presId="urn:microsoft.com/office/officeart/2005/8/layout/vList2"/>
    <dgm:cxn modelId="{E0FFB7E1-C851-41BD-9B15-093E745E2600}" type="presOf" srcId="{EA3DA330-95B3-4D94-A047-96719F7EDE6E}" destId="{9A3F9913-4A88-45BA-8B90-C1F6514B9121}" srcOrd="0" destOrd="0" presId="urn:microsoft.com/office/officeart/2005/8/layout/vList2"/>
    <dgm:cxn modelId="{47EFD5F0-55FC-4800-8CAB-67E52A48D0FA}" srcId="{292974CA-0953-4F18-B242-5CC1C4B6520F}" destId="{EA3DA330-95B3-4D94-A047-96719F7EDE6E}" srcOrd="1" destOrd="0" parTransId="{02E4B0AF-C5A5-45F7-AFDF-F56EEE7D914E}" sibTransId="{66FCFEED-8FA9-4BB8-8677-C93C96DC4854}"/>
    <dgm:cxn modelId="{253096F4-D851-4D54-B647-7850CDD62496}" type="presOf" srcId="{292974CA-0953-4F18-B242-5CC1C4B6520F}" destId="{5BE2B2D5-057F-48A8-A675-401B51EFF323}" srcOrd="0" destOrd="0" presId="urn:microsoft.com/office/officeart/2005/8/layout/vList2"/>
    <dgm:cxn modelId="{F740E7A9-9A57-4EC4-B8B1-239625F8DF6F}" type="presParOf" srcId="{5BE2B2D5-057F-48A8-A675-401B51EFF323}" destId="{ACCDC911-4B96-458E-A11B-EAF68A9557F8}" srcOrd="0" destOrd="0" presId="urn:microsoft.com/office/officeart/2005/8/layout/vList2"/>
    <dgm:cxn modelId="{42200D78-99AC-486B-AEEB-5610794E8931}" type="presParOf" srcId="{5BE2B2D5-057F-48A8-A675-401B51EFF323}" destId="{36AAA679-415E-4C37-A6F9-5A35C9DD8E39}" srcOrd="1" destOrd="0" presId="urn:microsoft.com/office/officeart/2005/8/layout/vList2"/>
    <dgm:cxn modelId="{219809B5-A385-4103-A24F-8179B8BCDB8D}" type="presParOf" srcId="{5BE2B2D5-057F-48A8-A675-401B51EFF323}" destId="{9A3F9913-4A88-45BA-8B90-C1F6514B9121}" srcOrd="2" destOrd="0" presId="urn:microsoft.com/office/officeart/2005/8/layout/vList2"/>
    <dgm:cxn modelId="{B61AD2CC-9341-4D82-9286-8BA4A9CCFE74}" type="presParOf" srcId="{5BE2B2D5-057F-48A8-A675-401B51EFF323}" destId="{A29F7214-69A2-43C6-AF3A-0064D864189F}" srcOrd="3" destOrd="0" presId="urn:microsoft.com/office/officeart/2005/8/layout/vList2"/>
    <dgm:cxn modelId="{02AE11D4-B41F-439A-85E9-F56D3E482BCB}" type="presParOf" srcId="{5BE2B2D5-057F-48A8-A675-401B51EFF323}" destId="{E8BA136C-CFB3-4E59-8E32-0443DD2159D2}" srcOrd="4" destOrd="0" presId="urn:microsoft.com/office/officeart/2005/8/layout/vList2"/>
    <dgm:cxn modelId="{C6FF4092-8A2D-4BAD-B109-024C8A9C1563}" type="presParOf" srcId="{5BE2B2D5-057F-48A8-A675-401B51EFF323}" destId="{99706CDC-60FA-405E-B1C1-80368A26D2CA}" srcOrd="5" destOrd="0" presId="urn:microsoft.com/office/officeart/2005/8/layout/vList2"/>
    <dgm:cxn modelId="{DDD1F966-CDB1-4096-A612-17D3DAFFD3F1}" type="presParOf" srcId="{5BE2B2D5-057F-48A8-A675-401B51EFF323}" destId="{E444EB68-0DD3-4450-8A82-1EAB20909A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1BEF5-CFF6-440B-81E6-5ADCB7992F5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D115A8-3077-4680-93B7-F4A32994C723}">
      <dgm:prSet/>
      <dgm:spPr/>
      <dgm:t>
        <a:bodyPr/>
        <a:lstStyle/>
        <a:p>
          <a:r>
            <a:rPr lang="en-US"/>
            <a:t>Discord</a:t>
          </a:r>
        </a:p>
      </dgm:t>
    </dgm:pt>
    <dgm:pt modelId="{3D928C9F-799B-49F2-9252-9A2CB01BBE6D}" type="parTrans" cxnId="{16634ED0-0897-4963-856A-4BAD82C3027C}">
      <dgm:prSet/>
      <dgm:spPr/>
      <dgm:t>
        <a:bodyPr/>
        <a:lstStyle/>
        <a:p>
          <a:endParaRPr lang="en-US"/>
        </a:p>
      </dgm:t>
    </dgm:pt>
    <dgm:pt modelId="{EFEBC835-BF98-4E8A-81ED-02839F0A95A9}" type="sibTrans" cxnId="{16634ED0-0897-4963-856A-4BAD82C3027C}">
      <dgm:prSet/>
      <dgm:spPr/>
      <dgm:t>
        <a:bodyPr/>
        <a:lstStyle/>
        <a:p>
          <a:endParaRPr lang="en-US"/>
        </a:p>
      </dgm:t>
    </dgm:pt>
    <dgm:pt modelId="{B4F8E600-1FA4-4D25-9C06-B34CBD40782E}">
      <dgm:prSet/>
      <dgm:spPr/>
      <dgm:t>
        <a:bodyPr/>
        <a:lstStyle/>
        <a:p>
          <a:r>
            <a:rPr lang="en-US"/>
            <a:t>GitHub</a:t>
          </a:r>
        </a:p>
      </dgm:t>
    </dgm:pt>
    <dgm:pt modelId="{5F144D92-3B9A-4E9C-AA1A-8F5D737177FC}" type="parTrans" cxnId="{756147BD-7528-4569-9224-BD31778ACA88}">
      <dgm:prSet/>
      <dgm:spPr/>
      <dgm:t>
        <a:bodyPr/>
        <a:lstStyle/>
        <a:p>
          <a:endParaRPr lang="en-US"/>
        </a:p>
      </dgm:t>
    </dgm:pt>
    <dgm:pt modelId="{9E7ECDA5-B1A3-4DC0-AB72-DFC963726FDC}" type="sibTrans" cxnId="{756147BD-7528-4569-9224-BD31778ACA88}">
      <dgm:prSet/>
      <dgm:spPr/>
      <dgm:t>
        <a:bodyPr/>
        <a:lstStyle/>
        <a:p>
          <a:endParaRPr lang="en-US"/>
        </a:p>
      </dgm:t>
    </dgm:pt>
    <dgm:pt modelId="{69F20FD2-2387-4F15-A9DB-11329EC9F4EA}">
      <dgm:prSet/>
      <dgm:spPr/>
      <dgm:t>
        <a:bodyPr/>
        <a:lstStyle/>
        <a:p>
          <a:r>
            <a:rPr lang="en-US"/>
            <a:t>Tachyons</a:t>
          </a:r>
        </a:p>
      </dgm:t>
    </dgm:pt>
    <dgm:pt modelId="{4319A643-28E8-4E49-BA4E-82307765FC0E}" type="parTrans" cxnId="{CFCDAEE4-F117-4E19-924E-2B938244181B}">
      <dgm:prSet/>
      <dgm:spPr/>
      <dgm:t>
        <a:bodyPr/>
        <a:lstStyle/>
        <a:p>
          <a:endParaRPr lang="en-US"/>
        </a:p>
      </dgm:t>
    </dgm:pt>
    <dgm:pt modelId="{F8D590F5-EBB2-42C5-8310-6173F91C9A59}" type="sibTrans" cxnId="{CFCDAEE4-F117-4E19-924E-2B938244181B}">
      <dgm:prSet/>
      <dgm:spPr/>
      <dgm:t>
        <a:bodyPr/>
        <a:lstStyle/>
        <a:p>
          <a:endParaRPr lang="en-US"/>
        </a:p>
      </dgm:t>
    </dgm:pt>
    <dgm:pt modelId="{908138A5-F046-4E23-AD1D-3027B31680CF}">
      <dgm:prSet/>
      <dgm:spPr/>
      <dgm:t>
        <a:bodyPr/>
        <a:lstStyle/>
        <a:p>
          <a:r>
            <a:rPr lang="en-US" dirty="0"/>
            <a:t>AWS EC2 &amp; Route 53</a:t>
          </a:r>
        </a:p>
      </dgm:t>
    </dgm:pt>
    <dgm:pt modelId="{2E2B5F86-C107-4186-902C-5A4564A457C4}" type="parTrans" cxnId="{08A19A0C-871E-4BA3-84FB-0C2C30FEE42C}">
      <dgm:prSet/>
      <dgm:spPr/>
      <dgm:t>
        <a:bodyPr/>
        <a:lstStyle/>
        <a:p>
          <a:endParaRPr lang="en-US"/>
        </a:p>
      </dgm:t>
    </dgm:pt>
    <dgm:pt modelId="{3CB0AD8B-CB23-42D2-B4FC-D44A808138C3}" type="sibTrans" cxnId="{08A19A0C-871E-4BA3-84FB-0C2C30FEE42C}">
      <dgm:prSet/>
      <dgm:spPr/>
      <dgm:t>
        <a:bodyPr/>
        <a:lstStyle/>
        <a:p>
          <a:endParaRPr lang="en-US"/>
        </a:p>
      </dgm:t>
    </dgm:pt>
    <dgm:pt modelId="{8ACBA316-4993-4A6D-9356-935864CD9EC7}" type="pres">
      <dgm:prSet presAssocID="{7451BEF5-CFF6-440B-81E6-5ADCB7992F52}" presName="linear" presStyleCnt="0">
        <dgm:presLayoutVars>
          <dgm:animLvl val="lvl"/>
          <dgm:resizeHandles val="exact"/>
        </dgm:presLayoutVars>
      </dgm:prSet>
      <dgm:spPr/>
    </dgm:pt>
    <dgm:pt modelId="{40F6F517-D1FA-4B16-AC64-6EED9C682E11}" type="pres">
      <dgm:prSet presAssocID="{8BD115A8-3077-4680-93B7-F4A32994C7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1751CA-1AAB-4496-87B9-A828A7BFCE40}" type="pres">
      <dgm:prSet presAssocID="{EFEBC835-BF98-4E8A-81ED-02839F0A95A9}" presName="spacer" presStyleCnt="0"/>
      <dgm:spPr/>
    </dgm:pt>
    <dgm:pt modelId="{B438BC61-3257-42F3-9740-72295F5E0740}" type="pres">
      <dgm:prSet presAssocID="{B4F8E600-1FA4-4D25-9C06-B34CBD4078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67E042-D831-48E4-98FA-29105471BED3}" type="pres">
      <dgm:prSet presAssocID="{9E7ECDA5-B1A3-4DC0-AB72-DFC963726FDC}" presName="spacer" presStyleCnt="0"/>
      <dgm:spPr/>
    </dgm:pt>
    <dgm:pt modelId="{76033243-BEE6-48E5-AC76-1FD45DACE29C}" type="pres">
      <dgm:prSet presAssocID="{69F20FD2-2387-4F15-A9DB-11329EC9F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D432EB-00AD-4F75-8D16-A8F7E8FE87C3}" type="pres">
      <dgm:prSet presAssocID="{F8D590F5-EBB2-42C5-8310-6173F91C9A59}" presName="spacer" presStyleCnt="0"/>
      <dgm:spPr/>
    </dgm:pt>
    <dgm:pt modelId="{62DF780D-3579-44CE-B7E1-A1CF9EA8EC69}" type="pres">
      <dgm:prSet presAssocID="{908138A5-F046-4E23-AD1D-3027B31680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8A19A0C-871E-4BA3-84FB-0C2C30FEE42C}" srcId="{7451BEF5-CFF6-440B-81E6-5ADCB7992F52}" destId="{908138A5-F046-4E23-AD1D-3027B31680CF}" srcOrd="3" destOrd="0" parTransId="{2E2B5F86-C107-4186-902C-5A4564A457C4}" sibTransId="{3CB0AD8B-CB23-42D2-B4FC-D44A808138C3}"/>
    <dgm:cxn modelId="{CE75781C-ABA1-4E80-82B4-5E5A548844C6}" type="presOf" srcId="{69F20FD2-2387-4F15-A9DB-11329EC9F4EA}" destId="{76033243-BEE6-48E5-AC76-1FD45DACE29C}" srcOrd="0" destOrd="0" presId="urn:microsoft.com/office/officeart/2005/8/layout/vList2"/>
    <dgm:cxn modelId="{1C7D5930-1C31-4D68-A0D0-CE36C8847A6B}" type="presOf" srcId="{908138A5-F046-4E23-AD1D-3027B31680CF}" destId="{62DF780D-3579-44CE-B7E1-A1CF9EA8EC69}" srcOrd="0" destOrd="0" presId="urn:microsoft.com/office/officeart/2005/8/layout/vList2"/>
    <dgm:cxn modelId="{94F95D95-14C5-4BE3-82FE-151F064C2780}" type="presOf" srcId="{B4F8E600-1FA4-4D25-9C06-B34CBD40782E}" destId="{B438BC61-3257-42F3-9740-72295F5E0740}" srcOrd="0" destOrd="0" presId="urn:microsoft.com/office/officeart/2005/8/layout/vList2"/>
    <dgm:cxn modelId="{4F8CC2A9-CB87-4F86-95F1-F152CDE72842}" type="presOf" srcId="{8BD115A8-3077-4680-93B7-F4A32994C723}" destId="{40F6F517-D1FA-4B16-AC64-6EED9C682E11}" srcOrd="0" destOrd="0" presId="urn:microsoft.com/office/officeart/2005/8/layout/vList2"/>
    <dgm:cxn modelId="{472C53B6-34EA-47C6-B6E7-FEC138EF857A}" type="presOf" srcId="{7451BEF5-CFF6-440B-81E6-5ADCB7992F52}" destId="{8ACBA316-4993-4A6D-9356-935864CD9EC7}" srcOrd="0" destOrd="0" presId="urn:microsoft.com/office/officeart/2005/8/layout/vList2"/>
    <dgm:cxn modelId="{756147BD-7528-4569-9224-BD31778ACA88}" srcId="{7451BEF5-CFF6-440B-81E6-5ADCB7992F52}" destId="{B4F8E600-1FA4-4D25-9C06-B34CBD40782E}" srcOrd="1" destOrd="0" parTransId="{5F144D92-3B9A-4E9C-AA1A-8F5D737177FC}" sibTransId="{9E7ECDA5-B1A3-4DC0-AB72-DFC963726FDC}"/>
    <dgm:cxn modelId="{16634ED0-0897-4963-856A-4BAD82C3027C}" srcId="{7451BEF5-CFF6-440B-81E6-5ADCB7992F52}" destId="{8BD115A8-3077-4680-93B7-F4A32994C723}" srcOrd="0" destOrd="0" parTransId="{3D928C9F-799B-49F2-9252-9A2CB01BBE6D}" sibTransId="{EFEBC835-BF98-4E8A-81ED-02839F0A95A9}"/>
    <dgm:cxn modelId="{CFCDAEE4-F117-4E19-924E-2B938244181B}" srcId="{7451BEF5-CFF6-440B-81E6-5ADCB7992F52}" destId="{69F20FD2-2387-4F15-A9DB-11329EC9F4EA}" srcOrd="2" destOrd="0" parTransId="{4319A643-28E8-4E49-BA4E-82307765FC0E}" sibTransId="{F8D590F5-EBB2-42C5-8310-6173F91C9A59}"/>
    <dgm:cxn modelId="{8E66043D-F1F0-4A74-A234-3F79EC10D338}" type="presParOf" srcId="{8ACBA316-4993-4A6D-9356-935864CD9EC7}" destId="{40F6F517-D1FA-4B16-AC64-6EED9C682E11}" srcOrd="0" destOrd="0" presId="urn:microsoft.com/office/officeart/2005/8/layout/vList2"/>
    <dgm:cxn modelId="{896336D3-B367-42BA-AF89-23C76ED44C50}" type="presParOf" srcId="{8ACBA316-4993-4A6D-9356-935864CD9EC7}" destId="{631751CA-1AAB-4496-87B9-A828A7BFCE40}" srcOrd="1" destOrd="0" presId="urn:microsoft.com/office/officeart/2005/8/layout/vList2"/>
    <dgm:cxn modelId="{8C722B64-2AA4-4692-8D79-C40BD4A2EA8A}" type="presParOf" srcId="{8ACBA316-4993-4A6D-9356-935864CD9EC7}" destId="{B438BC61-3257-42F3-9740-72295F5E0740}" srcOrd="2" destOrd="0" presId="urn:microsoft.com/office/officeart/2005/8/layout/vList2"/>
    <dgm:cxn modelId="{8D0A5878-BA11-4FEE-B760-273EEA389725}" type="presParOf" srcId="{8ACBA316-4993-4A6D-9356-935864CD9EC7}" destId="{6267E042-D831-48E4-98FA-29105471BED3}" srcOrd="3" destOrd="0" presId="urn:microsoft.com/office/officeart/2005/8/layout/vList2"/>
    <dgm:cxn modelId="{EBD500AB-EEB5-424B-9889-6F41AFB7F642}" type="presParOf" srcId="{8ACBA316-4993-4A6D-9356-935864CD9EC7}" destId="{76033243-BEE6-48E5-AC76-1FD45DACE29C}" srcOrd="4" destOrd="0" presId="urn:microsoft.com/office/officeart/2005/8/layout/vList2"/>
    <dgm:cxn modelId="{9089EBEF-6BCB-4794-982F-778BBC486F9F}" type="presParOf" srcId="{8ACBA316-4993-4A6D-9356-935864CD9EC7}" destId="{0AD432EB-00AD-4F75-8D16-A8F7E8FE87C3}" srcOrd="5" destOrd="0" presId="urn:microsoft.com/office/officeart/2005/8/layout/vList2"/>
    <dgm:cxn modelId="{6F0AA743-DE24-4317-A618-3A0963BAFD64}" type="presParOf" srcId="{8ACBA316-4993-4A6D-9356-935864CD9EC7}" destId="{62DF780D-3579-44CE-B7E1-A1CF9EA8EC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DC911-4B96-458E-A11B-EAF68A9557F8}">
      <dsp:nvSpPr>
        <dsp:cNvPr id="0" name=""/>
        <dsp:cNvSpPr/>
      </dsp:nvSpPr>
      <dsp:spPr>
        <a:xfrm>
          <a:off x="0" y="41112"/>
          <a:ext cx="6513603" cy="133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MongoDB</a:t>
          </a:r>
          <a:endParaRPr lang="en-US" sz="5200" kern="1200" dirty="0"/>
        </a:p>
      </dsp:txBody>
      <dsp:txXfrm>
        <a:off x="65339" y="106451"/>
        <a:ext cx="6382925" cy="1207802"/>
      </dsp:txXfrm>
    </dsp:sp>
    <dsp:sp modelId="{9A3F9913-4A88-45BA-8B90-C1F6514B9121}">
      <dsp:nvSpPr>
        <dsp:cNvPr id="0" name=""/>
        <dsp:cNvSpPr/>
      </dsp:nvSpPr>
      <dsp:spPr>
        <a:xfrm>
          <a:off x="0" y="1529353"/>
          <a:ext cx="6513603" cy="1338480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Express.js</a:t>
          </a:r>
        </a:p>
      </dsp:txBody>
      <dsp:txXfrm>
        <a:off x="65339" y="1594692"/>
        <a:ext cx="6382925" cy="1207802"/>
      </dsp:txXfrm>
    </dsp:sp>
    <dsp:sp modelId="{E8BA136C-CFB3-4E59-8E32-0443DD2159D2}">
      <dsp:nvSpPr>
        <dsp:cNvPr id="0" name=""/>
        <dsp:cNvSpPr/>
      </dsp:nvSpPr>
      <dsp:spPr>
        <a:xfrm>
          <a:off x="0" y="3017593"/>
          <a:ext cx="6513603" cy="1338480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React</a:t>
          </a:r>
        </a:p>
      </dsp:txBody>
      <dsp:txXfrm>
        <a:off x="65339" y="3082932"/>
        <a:ext cx="6382925" cy="1207802"/>
      </dsp:txXfrm>
    </dsp:sp>
    <dsp:sp modelId="{E444EB68-0DD3-4450-8A82-1EAB20909A21}">
      <dsp:nvSpPr>
        <dsp:cNvPr id="0" name=""/>
        <dsp:cNvSpPr/>
      </dsp:nvSpPr>
      <dsp:spPr>
        <a:xfrm>
          <a:off x="0" y="4505833"/>
          <a:ext cx="6513603" cy="133848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Node.js</a:t>
          </a:r>
          <a:endParaRPr lang="en-US" sz="5200" kern="1200" dirty="0"/>
        </a:p>
      </dsp:txBody>
      <dsp:txXfrm>
        <a:off x="65339" y="4571172"/>
        <a:ext cx="6382925" cy="1207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6F517-D1FA-4B16-AC64-6EED9C682E11}">
      <dsp:nvSpPr>
        <dsp:cNvPr id="0" name=""/>
        <dsp:cNvSpPr/>
      </dsp:nvSpPr>
      <dsp:spPr>
        <a:xfrm>
          <a:off x="0" y="66762"/>
          <a:ext cx="6513603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Discord</a:t>
          </a:r>
        </a:p>
      </dsp:txBody>
      <dsp:txXfrm>
        <a:off x="64397" y="131159"/>
        <a:ext cx="6384809" cy="1190381"/>
      </dsp:txXfrm>
    </dsp:sp>
    <dsp:sp modelId="{B438BC61-3257-42F3-9740-72295F5E0740}">
      <dsp:nvSpPr>
        <dsp:cNvPr id="0" name=""/>
        <dsp:cNvSpPr/>
      </dsp:nvSpPr>
      <dsp:spPr>
        <a:xfrm>
          <a:off x="0" y="1544337"/>
          <a:ext cx="6513603" cy="13191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GitHub</a:t>
          </a:r>
        </a:p>
      </dsp:txBody>
      <dsp:txXfrm>
        <a:off x="64397" y="1608734"/>
        <a:ext cx="6384809" cy="1190381"/>
      </dsp:txXfrm>
    </dsp:sp>
    <dsp:sp modelId="{76033243-BEE6-48E5-AC76-1FD45DACE29C}">
      <dsp:nvSpPr>
        <dsp:cNvPr id="0" name=""/>
        <dsp:cNvSpPr/>
      </dsp:nvSpPr>
      <dsp:spPr>
        <a:xfrm>
          <a:off x="0" y="3021913"/>
          <a:ext cx="6513603" cy="13191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Tachyons</a:t>
          </a:r>
        </a:p>
      </dsp:txBody>
      <dsp:txXfrm>
        <a:off x="64397" y="3086310"/>
        <a:ext cx="6384809" cy="1190381"/>
      </dsp:txXfrm>
    </dsp:sp>
    <dsp:sp modelId="{62DF780D-3579-44CE-B7E1-A1CF9EA8EC69}">
      <dsp:nvSpPr>
        <dsp:cNvPr id="0" name=""/>
        <dsp:cNvSpPr/>
      </dsp:nvSpPr>
      <dsp:spPr>
        <a:xfrm>
          <a:off x="0" y="4499488"/>
          <a:ext cx="6513603" cy="13191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AWS EC2 &amp; Route 53</a:t>
          </a:r>
        </a:p>
      </dsp:txBody>
      <dsp:txXfrm>
        <a:off x="64397" y="4563885"/>
        <a:ext cx="6384809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6DA5-4768-4460-AE94-14B5A1B57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AC04-6B43-4A0D-98D8-ADCE115C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4322-48C3-4C6D-9FE2-15D9CF0F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A23D-F50F-41C2-B4E9-C100A676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548C-8E3A-4CB1-92AB-EC039F66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613B-3AB6-43E8-9E3E-F760DC70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EFE2A-BAF2-467B-9245-AB627CA5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693B-6ABB-4C03-A355-7D237E28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8FEF-FFAD-4AFE-8628-43DA7DCF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4129-E045-4AD4-8F01-487FDE8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4F3F-208A-4367-926E-AB9DCE2E5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1EF1-854C-46C7-A926-87859644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9C02-CD1A-4D21-96C2-DFE16430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5C15-564C-48B6-9DA3-AE93D0C2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FFEC-A7B7-4098-A612-CA554E0D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2FF-48A8-49D1-9A96-16F2CC83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AA72-2968-46F5-A045-DF71AA9A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1A8E-7DD3-43FD-B889-5537B44C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C268-5114-44C5-A12F-F00D5CB4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79E1-9912-4929-990C-487EC738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07DD-B14F-4349-87A3-FA2EADAA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F00E-9B5A-4525-A44C-7DE5DBE3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405A-85F4-4876-86D2-27D5D714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6CE9-BBE6-4F3E-AE3D-F8FD2E48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09D0-A35E-49A6-8F40-4AFB5DF3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8571-C46E-4042-9993-0F2F484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FFEC-3938-4159-A2AB-624366237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76AB9-A7AB-4722-BFD7-C2234FF74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2315-DA5F-4CD0-8C56-90ECD1D8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5BBB5-2A9D-435E-8132-80CA12D5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921E-EA39-4296-8C63-F1233CDD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FAA-48FC-4C02-9FF5-31432DF7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BB18-914F-48C3-B43E-7432412F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F9189-8217-4330-B125-5769E634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8D475-3166-4595-A0E0-8C7CB2129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92D6D-0BAA-4B6F-BB30-1FE21C31F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81CC1-8989-4067-85F4-0FBA9A2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426AA-74C2-4729-BE3D-0B0CE819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875AD-D949-405B-86C0-6F0803F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70E-BC25-437A-BB5F-46BD28C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33CDF-BAAF-4735-9BFD-A6672C5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B2DFD-5265-44F9-90FA-0CA1C84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015C4-7E39-4C64-A889-494EA10D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39F44-C1ED-49AA-95A2-9D0665FF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8CDBF-418E-4F1B-BE28-FCC126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89DF-65E0-463C-807F-D79EB90C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8630-E2F4-421E-BB50-3CEAFD0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4361-3640-41D2-821F-51308248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C73C5-C120-427B-BD35-B473058D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441A4-C875-4C63-8B0D-D2070AFC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30FB-946C-4F23-A670-110F2457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D70B-92AE-4117-A345-0ED67201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074-4C68-4387-AE4E-AA4005B6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0B7A4-D28D-4B51-8C2A-574B242D4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048C-0155-4C12-ADD6-848A4452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4D0D-AC4E-42E0-A2B7-ACFC6E57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2E65-48F0-47E2-B8C4-693B3DC6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4E76-E9D6-4FE5-94A5-AD4430D5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BC008-3700-47D7-AEA0-5E84983D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521C8-F275-4739-B37B-5698792C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D891-6B5B-4145-8EAE-FF2A3488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CC6A-C0EB-44C5-9F68-F2370A8208E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FA69-AA0F-4A31-AEDB-CA126FCB8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8355-9C29-48A2-A971-ECB1D3B1A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8595-1A94-4B71-9EF1-E85949EA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yourprojectarebelongtous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3114-4B18-4722-A9A7-A3E8F9D8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65" y="2766218"/>
            <a:ext cx="11006470" cy="1325563"/>
          </a:xfrm>
        </p:spPr>
        <p:txBody>
          <a:bodyPr>
            <a:noAutofit/>
          </a:bodyPr>
          <a:lstStyle/>
          <a:p>
            <a:r>
              <a:rPr lang="en-US" sz="9600" b="1" dirty="0"/>
              <a:t>The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58120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250F-F321-4BBB-9A60-C4E1513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went well?		What did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C243-BC0A-4703-88C0-9E7842550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Weekly meet-ups</a:t>
            </a:r>
          </a:p>
          <a:p>
            <a:r>
              <a:rPr lang="en-US" dirty="0"/>
              <a:t>High knowledge absorption</a:t>
            </a:r>
          </a:p>
          <a:p>
            <a:r>
              <a:rPr lang="en-US" dirty="0"/>
              <a:t>Node Package Manager (npm)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E7BBC-FE13-4CEA-93DC-82B21DF93F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Unable to connect to front-end</a:t>
            </a:r>
          </a:p>
          <a:p>
            <a:pPr lvl="1"/>
            <a:r>
              <a:rPr lang="en-US" dirty="0"/>
              <a:t>Front-end redesign required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Prior experience with MERN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D9484-26DF-4E7E-AF5F-45D4E499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96" y="4001294"/>
            <a:ext cx="1993243" cy="2638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3CCEA-A13B-413E-9EA9-F0B1231B4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57" y="4459284"/>
            <a:ext cx="1914286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3104-9492-429A-BAFF-A6D1C00D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/>
              <a:t>Demonstration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8D08-C55C-4B5D-BC53-522CBD267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474212"/>
            <a:ext cx="12191999" cy="435133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hlinkClick r:id="rId2"/>
              </a:rPr>
              <a:t>http://www.allyourprojectarebelongtous.com/</a:t>
            </a: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587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2F9099-A088-4552-8A43-ED32529B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781" y="3118032"/>
            <a:ext cx="5839220" cy="14014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600" b="1" dirty="0">
                <a:solidFill>
                  <a:srgbClr val="000000"/>
                </a:solidFill>
              </a:rPr>
              <a:t>Questions?</a:t>
            </a:r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E42FC6E6-9414-4141-B764-A88765E6A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4825" r="1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350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F690D0-9F45-4743-8156-8C7E9E28A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525A24-7F50-477B-A8EF-FF07A68EC190}"/>
              </a:ext>
            </a:extLst>
          </p:cNvPr>
          <p:cNvSpPr txBox="1"/>
          <p:nvPr/>
        </p:nvSpPr>
        <p:spPr>
          <a:xfrm>
            <a:off x="7596351" y="4385129"/>
            <a:ext cx="4703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Manager of Contacts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94EF-1F92-4FA0-8FFB-4E9F244ABA97}"/>
              </a:ext>
            </a:extLst>
          </p:cNvPr>
          <p:cNvSpPr txBox="1"/>
          <p:nvPr/>
        </p:nvSpPr>
        <p:spPr>
          <a:xfrm>
            <a:off x="7728187" y="5242174"/>
            <a:ext cx="4439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Group 28 </a:t>
            </a:r>
          </a:p>
          <a:p>
            <a:pPr algn="ctr"/>
            <a:r>
              <a:rPr lang="en-US" sz="3200" dirty="0"/>
              <a:t> 10/7/2019</a:t>
            </a:r>
          </a:p>
        </p:txBody>
      </p:sp>
    </p:spTree>
    <p:extLst>
      <p:ext uri="{BB962C8B-B14F-4D97-AF65-F5344CB8AC3E}">
        <p14:creationId xmlns:p14="http://schemas.microsoft.com/office/powerpoint/2010/main" val="153475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5CA12-E1F8-4D0C-BE8B-9A2B9FC7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44238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Manager for Robots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8370EF8-6BBB-4172-A047-69E89E9F0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16" y="975392"/>
            <a:ext cx="6553545" cy="4915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27963-DD5F-462D-9E4B-84FBD59B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59" y="3996891"/>
            <a:ext cx="1572956" cy="23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013A-ED42-432B-8CFD-90B490C1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56" y="694734"/>
            <a:ext cx="6158023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   Team </a:t>
            </a:r>
            <a:br>
              <a:rPr lang="en-US" sz="7200" b="1" dirty="0"/>
            </a:br>
            <a:r>
              <a:rPr lang="en-US" sz="7200" b="1" dirty="0"/>
              <a:t>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97649-09FA-4434-9459-57F71472C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2600857"/>
            <a:ext cx="5714286" cy="42571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5D3F81-D484-4166-812C-F782D2D99DFD}"/>
              </a:ext>
            </a:extLst>
          </p:cNvPr>
          <p:cNvSpPr txBox="1"/>
          <p:nvPr/>
        </p:nvSpPr>
        <p:spPr>
          <a:xfrm>
            <a:off x="7208880" y="0"/>
            <a:ext cx="3264195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Vincent Barone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Front-End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Presentation</a:t>
            </a:r>
          </a:p>
          <a:p>
            <a:endParaRPr lang="en-US" sz="3200" dirty="0"/>
          </a:p>
          <a:p>
            <a:r>
              <a:rPr lang="en-US" sz="3200" dirty="0"/>
              <a:t>Junejae Kim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Server Deployment</a:t>
            </a:r>
          </a:p>
          <a:p>
            <a:endParaRPr lang="en-US" sz="2400" dirty="0"/>
          </a:p>
          <a:p>
            <a:r>
              <a:rPr lang="en-US" sz="3200" dirty="0"/>
              <a:t>Ran Xu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Debugger</a:t>
            </a:r>
          </a:p>
          <a:p>
            <a:endParaRPr lang="en-US" sz="2400" dirty="0"/>
          </a:p>
          <a:p>
            <a:r>
              <a:rPr lang="en-US" sz="3200" dirty="0"/>
              <a:t>Andrew Nicely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Project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API/Front-End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38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33685-556C-446E-A56D-2D49A806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45" y="1015933"/>
            <a:ext cx="3566909" cy="4795408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MERN Stack</a:t>
            </a:r>
            <a:endParaRPr lang="en-US" sz="54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FF6BFA-AFE1-46BC-9BBE-70AE3AF44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2375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79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D1398-99BB-4759-AF84-66DF3156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381009" cy="479540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Useful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9F15F2-1293-4DD8-9472-DB4D70513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983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6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C23-A653-48E9-B01B-BD8B7BC7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34" y="0"/>
            <a:ext cx="525233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Entity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14363-D3C9-4490-A90C-433A6286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97" y="1325563"/>
            <a:ext cx="10192206" cy="4997603"/>
          </a:xfrm>
        </p:spPr>
      </p:pic>
    </p:spTree>
    <p:extLst>
      <p:ext uri="{BB962C8B-B14F-4D97-AF65-F5344CB8AC3E}">
        <p14:creationId xmlns:p14="http://schemas.microsoft.com/office/powerpoint/2010/main" val="378156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BEF8E-B1FB-410C-940E-E58B6712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30" y="126829"/>
            <a:ext cx="6571139" cy="61945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2E590-A054-422D-9074-DE25788E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58" y="126829"/>
            <a:ext cx="2771274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4776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92F156E-A8A6-4D56-B108-E80074F76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8"/>
            <a:ext cx="12192000" cy="67925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00679-515B-4446-B7FB-664E99F53320}"/>
              </a:ext>
            </a:extLst>
          </p:cNvPr>
          <p:cNvSpPr txBox="1"/>
          <p:nvPr/>
        </p:nvSpPr>
        <p:spPr>
          <a:xfrm>
            <a:off x="542260" y="32748"/>
            <a:ext cx="202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34208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101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Final Presentation</vt:lpstr>
      <vt:lpstr>PowerPoint Presentation</vt:lpstr>
      <vt:lpstr>Contact Manager for Robots</vt:lpstr>
      <vt:lpstr>   Team  Members</vt:lpstr>
      <vt:lpstr>MERN Stack</vt:lpstr>
      <vt:lpstr>Useful Resources</vt:lpstr>
      <vt:lpstr>Entity Relationship</vt:lpstr>
      <vt:lpstr>Use Case</vt:lpstr>
      <vt:lpstr>PowerPoint Presentation</vt:lpstr>
      <vt:lpstr>What went well?  What did not?</vt:lpstr>
      <vt:lpstr>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Barone</dc:creator>
  <cp:lastModifiedBy>Vincent Barone</cp:lastModifiedBy>
  <cp:revision>5</cp:revision>
  <dcterms:created xsi:type="dcterms:W3CDTF">2019-10-07T21:32:41Z</dcterms:created>
  <dcterms:modified xsi:type="dcterms:W3CDTF">2019-10-07T22:13:00Z</dcterms:modified>
</cp:coreProperties>
</file>