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1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974CA-0953-4F18-B242-5CC1C4B6520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3C8A989-EB0F-47F0-8A85-B7BDA545B57C}">
      <dgm:prSet/>
      <dgm:spPr/>
      <dgm:t>
        <a:bodyPr/>
        <a:lstStyle/>
        <a:p>
          <a:r>
            <a:rPr lang="en-US"/>
            <a:t>MongoDB</a:t>
          </a:r>
        </a:p>
      </dgm:t>
    </dgm:pt>
    <dgm:pt modelId="{585325D8-009C-4613-9F69-7E3DB238858C}" type="parTrans" cxnId="{00A8B158-4BA2-4531-8875-75B59E155C05}">
      <dgm:prSet/>
      <dgm:spPr/>
      <dgm:t>
        <a:bodyPr/>
        <a:lstStyle/>
        <a:p>
          <a:endParaRPr lang="en-US"/>
        </a:p>
      </dgm:t>
    </dgm:pt>
    <dgm:pt modelId="{2351E4F7-418B-4AEC-9C28-6FB93F5E06D1}" type="sibTrans" cxnId="{00A8B158-4BA2-4531-8875-75B59E155C05}">
      <dgm:prSet/>
      <dgm:spPr/>
      <dgm:t>
        <a:bodyPr/>
        <a:lstStyle/>
        <a:p>
          <a:endParaRPr lang="en-US"/>
        </a:p>
      </dgm:t>
    </dgm:pt>
    <dgm:pt modelId="{EA3DA330-95B3-4D94-A047-96719F7EDE6E}">
      <dgm:prSet/>
      <dgm:spPr/>
      <dgm:t>
        <a:bodyPr/>
        <a:lstStyle/>
        <a:p>
          <a:r>
            <a:rPr lang="en-US"/>
            <a:t>Express.js</a:t>
          </a:r>
        </a:p>
      </dgm:t>
    </dgm:pt>
    <dgm:pt modelId="{02E4B0AF-C5A5-45F7-AFDF-F56EEE7D914E}" type="parTrans" cxnId="{47EFD5F0-55FC-4800-8CAB-67E52A48D0FA}">
      <dgm:prSet/>
      <dgm:spPr/>
      <dgm:t>
        <a:bodyPr/>
        <a:lstStyle/>
        <a:p>
          <a:endParaRPr lang="en-US"/>
        </a:p>
      </dgm:t>
    </dgm:pt>
    <dgm:pt modelId="{66FCFEED-8FA9-4BB8-8677-C93C96DC4854}" type="sibTrans" cxnId="{47EFD5F0-55FC-4800-8CAB-67E52A48D0FA}">
      <dgm:prSet/>
      <dgm:spPr/>
      <dgm:t>
        <a:bodyPr/>
        <a:lstStyle/>
        <a:p>
          <a:endParaRPr lang="en-US"/>
        </a:p>
      </dgm:t>
    </dgm:pt>
    <dgm:pt modelId="{0560BBFC-266A-4B40-BDA9-B0D807AEE45C}">
      <dgm:prSet/>
      <dgm:spPr/>
      <dgm:t>
        <a:bodyPr/>
        <a:lstStyle/>
        <a:p>
          <a:r>
            <a:rPr lang="en-US"/>
            <a:t>React</a:t>
          </a:r>
        </a:p>
      </dgm:t>
    </dgm:pt>
    <dgm:pt modelId="{477B0991-46CB-4753-A58A-EE353FAF1A4A}" type="parTrans" cxnId="{41A42125-4096-4022-8040-3B8E8917C08D}">
      <dgm:prSet/>
      <dgm:spPr/>
      <dgm:t>
        <a:bodyPr/>
        <a:lstStyle/>
        <a:p>
          <a:endParaRPr lang="en-US"/>
        </a:p>
      </dgm:t>
    </dgm:pt>
    <dgm:pt modelId="{58E3A335-30F7-418B-84DE-6DEFA4B28ED6}" type="sibTrans" cxnId="{41A42125-4096-4022-8040-3B8E8917C08D}">
      <dgm:prSet/>
      <dgm:spPr/>
      <dgm:t>
        <a:bodyPr/>
        <a:lstStyle/>
        <a:p>
          <a:endParaRPr lang="en-US"/>
        </a:p>
      </dgm:t>
    </dgm:pt>
    <dgm:pt modelId="{45622098-8D55-4084-AA06-94C28AFC237E}">
      <dgm:prSet/>
      <dgm:spPr/>
      <dgm:t>
        <a:bodyPr/>
        <a:lstStyle/>
        <a:p>
          <a:r>
            <a:rPr lang="en-US"/>
            <a:t>Node.js</a:t>
          </a:r>
        </a:p>
      </dgm:t>
    </dgm:pt>
    <dgm:pt modelId="{FDACD55B-3126-4C0C-8459-9628EA1C1318}" type="parTrans" cxnId="{DD9267D2-FEA9-4323-92FF-DEDECA50B3E1}">
      <dgm:prSet/>
      <dgm:spPr/>
      <dgm:t>
        <a:bodyPr/>
        <a:lstStyle/>
        <a:p>
          <a:endParaRPr lang="en-US"/>
        </a:p>
      </dgm:t>
    </dgm:pt>
    <dgm:pt modelId="{22622E20-29F9-470C-83F0-F4BEF3ED44C3}" type="sibTrans" cxnId="{DD9267D2-FEA9-4323-92FF-DEDECA50B3E1}">
      <dgm:prSet/>
      <dgm:spPr/>
      <dgm:t>
        <a:bodyPr/>
        <a:lstStyle/>
        <a:p>
          <a:endParaRPr lang="en-US"/>
        </a:p>
      </dgm:t>
    </dgm:pt>
    <dgm:pt modelId="{5BE2B2D5-057F-48A8-A675-401B51EFF323}" type="pres">
      <dgm:prSet presAssocID="{292974CA-0953-4F18-B242-5CC1C4B6520F}" presName="linear" presStyleCnt="0">
        <dgm:presLayoutVars>
          <dgm:animLvl val="lvl"/>
          <dgm:resizeHandles val="exact"/>
        </dgm:presLayoutVars>
      </dgm:prSet>
      <dgm:spPr/>
    </dgm:pt>
    <dgm:pt modelId="{ACCDC911-4B96-458E-A11B-EAF68A9557F8}" type="pres">
      <dgm:prSet presAssocID="{13C8A989-EB0F-47F0-8A85-B7BDA545B5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AAA679-415E-4C37-A6F9-5A35C9DD8E39}" type="pres">
      <dgm:prSet presAssocID="{2351E4F7-418B-4AEC-9C28-6FB93F5E06D1}" presName="spacer" presStyleCnt="0"/>
      <dgm:spPr/>
    </dgm:pt>
    <dgm:pt modelId="{9A3F9913-4A88-45BA-8B90-C1F6514B9121}" type="pres">
      <dgm:prSet presAssocID="{EA3DA330-95B3-4D94-A047-96719F7EDE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9F7214-69A2-43C6-AF3A-0064D864189F}" type="pres">
      <dgm:prSet presAssocID="{66FCFEED-8FA9-4BB8-8677-C93C96DC4854}" presName="spacer" presStyleCnt="0"/>
      <dgm:spPr/>
    </dgm:pt>
    <dgm:pt modelId="{E8BA136C-CFB3-4E59-8E32-0443DD2159D2}" type="pres">
      <dgm:prSet presAssocID="{0560BBFC-266A-4B40-BDA9-B0D807AEE4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706CDC-60FA-405E-B1C1-80368A26D2CA}" type="pres">
      <dgm:prSet presAssocID="{58E3A335-30F7-418B-84DE-6DEFA4B28ED6}" presName="spacer" presStyleCnt="0"/>
      <dgm:spPr/>
    </dgm:pt>
    <dgm:pt modelId="{E444EB68-0DD3-4450-8A82-1EAB20909A21}" type="pres">
      <dgm:prSet presAssocID="{45622098-8D55-4084-AA06-94C28AFC237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A42125-4096-4022-8040-3B8E8917C08D}" srcId="{292974CA-0953-4F18-B242-5CC1C4B6520F}" destId="{0560BBFC-266A-4B40-BDA9-B0D807AEE45C}" srcOrd="2" destOrd="0" parTransId="{477B0991-46CB-4753-A58A-EE353FAF1A4A}" sibTransId="{58E3A335-30F7-418B-84DE-6DEFA4B28ED6}"/>
    <dgm:cxn modelId="{00A8B158-4BA2-4531-8875-75B59E155C05}" srcId="{292974CA-0953-4F18-B242-5CC1C4B6520F}" destId="{13C8A989-EB0F-47F0-8A85-B7BDA545B57C}" srcOrd="0" destOrd="0" parTransId="{585325D8-009C-4613-9F69-7E3DB238858C}" sibTransId="{2351E4F7-418B-4AEC-9C28-6FB93F5E06D1}"/>
    <dgm:cxn modelId="{7C7E9186-DAE7-4F75-AF08-DA2290B0965D}" type="presOf" srcId="{13C8A989-EB0F-47F0-8A85-B7BDA545B57C}" destId="{ACCDC911-4B96-458E-A11B-EAF68A9557F8}" srcOrd="0" destOrd="0" presId="urn:microsoft.com/office/officeart/2005/8/layout/vList2"/>
    <dgm:cxn modelId="{16DCF086-F618-4C60-954A-C0FEEE717B44}" type="presOf" srcId="{292974CA-0953-4F18-B242-5CC1C4B6520F}" destId="{5BE2B2D5-057F-48A8-A675-401B51EFF323}" srcOrd="0" destOrd="0" presId="urn:microsoft.com/office/officeart/2005/8/layout/vList2"/>
    <dgm:cxn modelId="{12F3DE8E-8AF0-45B0-B08F-BDB4379C1F56}" type="presOf" srcId="{45622098-8D55-4084-AA06-94C28AFC237E}" destId="{E444EB68-0DD3-4450-8A82-1EAB20909A21}" srcOrd="0" destOrd="0" presId="urn:microsoft.com/office/officeart/2005/8/layout/vList2"/>
    <dgm:cxn modelId="{B4BE6DB8-5F84-4162-95B6-02D4BEE9188B}" type="presOf" srcId="{0560BBFC-266A-4B40-BDA9-B0D807AEE45C}" destId="{E8BA136C-CFB3-4E59-8E32-0443DD2159D2}" srcOrd="0" destOrd="0" presId="urn:microsoft.com/office/officeart/2005/8/layout/vList2"/>
    <dgm:cxn modelId="{DD9267D2-FEA9-4323-92FF-DEDECA50B3E1}" srcId="{292974CA-0953-4F18-B242-5CC1C4B6520F}" destId="{45622098-8D55-4084-AA06-94C28AFC237E}" srcOrd="3" destOrd="0" parTransId="{FDACD55B-3126-4C0C-8459-9628EA1C1318}" sibTransId="{22622E20-29F9-470C-83F0-F4BEF3ED44C3}"/>
    <dgm:cxn modelId="{A9245BE3-65F3-47EA-928D-6502D276FADD}" type="presOf" srcId="{EA3DA330-95B3-4D94-A047-96719F7EDE6E}" destId="{9A3F9913-4A88-45BA-8B90-C1F6514B9121}" srcOrd="0" destOrd="0" presId="urn:microsoft.com/office/officeart/2005/8/layout/vList2"/>
    <dgm:cxn modelId="{47EFD5F0-55FC-4800-8CAB-67E52A48D0FA}" srcId="{292974CA-0953-4F18-B242-5CC1C4B6520F}" destId="{EA3DA330-95B3-4D94-A047-96719F7EDE6E}" srcOrd="1" destOrd="0" parTransId="{02E4B0AF-C5A5-45F7-AFDF-F56EEE7D914E}" sibTransId="{66FCFEED-8FA9-4BB8-8677-C93C96DC4854}"/>
    <dgm:cxn modelId="{10EACE25-A9E9-4D95-B8F3-4BA5AAF8EF37}" type="presParOf" srcId="{5BE2B2D5-057F-48A8-A675-401B51EFF323}" destId="{ACCDC911-4B96-458E-A11B-EAF68A9557F8}" srcOrd="0" destOrd="0" presId="urn:microsoft.com/office/officeart/2005/8/layout/vList2"/>
    <dgm:cxn modelId="{165BAA9E-5FE3-48B1-B421-C4994938FCE5}" type="presParOf" srcId="{5BE2B2D5-057F-48A8-A675-401B51EFF323}" destId="{36AAA679-415E-4C37-A6F9-5A35C9DD8E39}" srcOrd="1" destOrd="0" presId="urn:microsoft.com/office/officeart/2005/8/layout/vList2"/>
    <dgm:cxn modelId="{C3596BB1-C8CC-41F4-91F7-F713C97D5D45}" type="presParOf" srcId="{5BE2B2D5-057F-48A8-A675-401B51EFF323}" destId="{9A3F9913-4A88-45BA-8B90-C1F6514B9121}" srcOrd="2" destOrd="0" presId="urn:microsoft.com/office/officeart/2005/8/layout/vList2"/>
    <dgm:cxn modelId="{B428C63F-B2A7-4EB7-A0A5-1996CC5F6D0D}" type="presParOf" srcId="{5BE2B2D5-057F-48A8-A675-401B51EFF323}" destId="{A29F7214-69A2-43C6-AF3A-0064D864189F}" srcOrd="3" destOrd="0" presId="urn:microsoft.com/office/officeart/2005/8/layout/vList2"/>
    <dgm:cxn modelId="{2A0C9C1B-3B24-483C-BAB4-C41B378FFD91}" type="presParOf" srcId="{5BE2B2D5-057F-48A8-A675-401B51EFF323}" destId="{E8BA136C-CFB3-4E59-8E32-0443DD2159D2}" srcOrd="4" destOrd="0" presId="urn:microsoft.com/office/officeart/2005/8/layout/vList2"/>
    <dgm:cxn modelId="{FD498967-3050-4110-9712-266E236FCDB2}" type="presParOf" srcId="{5BE2B2D5-057F-48A8-A675-401B51EFF323}" destId="{99706CDC-60FA-405E-B1C1-80368A26D2CA}" srcOrd="5" destOrd="0" presId="urn:microsoft.com/office/officeart/2005/8/layout/vList2"/>
    <dgm:cxn modelId="{CDC75E84-11EF-460E-B0DD-42DC06A98A3D}" type="presParOf" srcId="{5BE2B2D5-057F-48A8-A675-401B51EFF323}" destId="{E444EB68-0DD3-4450-8A82-1EAB20909A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DC911-4B96-458E-A11B-EAF68A9557F8}">
      <dsp:nvSpPr>
        <dsp:cNvPr id="0" name=""/>
        <dsp:cNvSpPr/>
      </dsp:nvSpPr>
      <dsp:spPr>
        <a:xfrm>
          <a:off x="0" y="14472"/>
          <a:ext cx="6513603" cy="1343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MongoDB</a:t>
          </a:r>
        </a:p>
      </dsp:txBody>
      <dsp:txXfrm>
        <a:off x="65568" y="80040"/>
        <a:ext cx="6382467" cy="1212024"/>
      </dsp:txXfrm>
    </dsp:sp>
    <dsp:sp modelId="{9A3F9913-4A88-45BA-8B90-C1F6514B9121}">
      <dsp:nvSpPr>
        <dsp:cNvPr id="0" name=""/>
        <dsp:cNvSpPr/>
      </dsp:nvSpPr>
      <dsp:spPr>
        <a:xfrm>
          <a:off x="0" y="1518913"/>
          <a:ext cx="6513603" cy="13431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Express.js</a:t>
          </a:r>
        </a:p>
      </dsp:txBody>
      <dsp:txXfrm>
        <a:off x="65568" y="1584481"/>
        <a:ext cx="6382467" cy="1212024"/>
      </dsp:txXfrm>
    </dsp:sp>
    <dsp:sp modelId="{E8BA136C-CFB3-4E59-8E32-0443DD2159D2}">
      <dsp:nvSpPr>
        <dsp:cNvPr id="0" name=""/>
        <dsp:cNvSpPr/>
      </dsp:nvSpPr>
      <dsp:spPr>
        <a:xfrm>
          <a:off x="0" y="3023353"/>
          <a:ext cx="6513603" cy="13431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React</a:t>
          </a:r>
        </a:p>
      </dsp:txBody>
      <dsp:txXfrm>
        <a:off x="65568" y="3088921"/>
        <a:ext cx="6382467" cy="1212024"/>
      </dsp:txXfrm>
    </dsp:sp>
    <dsp:sp modelId="{E444EB68-0DD3-4450-8A82-1EAB20909A21}">
      <dsp:nvSpPr>
        <dsp:cNvPr id="0" name=""/>
        <dsp:cNvSpPr/>
      </dsp:nvSpPr>
      <dsp:spPr>
        <a:xfrm>
          <a:off x="0" y="4527793"/>
          <a:ext cx="6513603" cy="13431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Node.js</a:t>
          </a:r>
        </a:p>
      </dsp:txBody>
      <dsp:txXfrm>
        <a:off x="65568" y="4593361"/>
        <a:ext cx="6382467" cy="1212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6DA5-4768-4460-AE94-14B5A1B57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3AC04-6B43-4A0D-98D8-ADCE115C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4322-48C3-4C6D-9FE2-15D9CF0F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A23D-F50F-41C2-B4E9-C100A676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9548C-8E3A-4CB1-92AB-EC039F66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613B-3AB6-43E8-9E3E-F760DC70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EFE2A-BAF2-467B-9245-AB627CA5F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693B-6ABB-4C03-A355-7D237E28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8FEF-FFAD-4AFE-8628-43DA7DCF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4129-E045-4AD4-8F01-487FDE8C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4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44F3F-208A-4367-926E-AB9DCE2E5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01EF1-854C-46C7-A926-87859644F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49C02-CD1A-4D21-96C2-DFE16430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5C15-564C-48B6-9DA3-AE93D0C2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FFEC-A7B7-4098-A612-CA554E0D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E2FF-48A8-49D1-9A96-16F2CC83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AA72-2968-46F5-A045-DF71AA9A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71A8E-7DD3-43FD-B889-5537B44C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C268-5114-44C5-A12F-F00D5CB4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79E1-9912-4929-990C-487EC738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07DD-B14F-4349-87A3-FA2EADAA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F00E-9B5A-4525-A44C-7DE5DBE3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405A-85F4-4876-86D2-27D5D714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6CE9-BBE6-4F3E-AE3D-F8FD2E48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109D0-A35E-49A6-8F40-4AFB5DF3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8571-C46E-4042-9993-0F2F4840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FFEC-3938-4159-A2AB-624366237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76AB9-A7AB-4722-BFD7-C2234FF74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2315-DA5F-4CD0-8C56-90ECD1D8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5BBB5-2A9D-435E-8132-80CA12D5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921E-EA39-4296-8C63-F1233CDD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4FAA-48FC-4C02-9FF5-31432DF7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5BB18-914F-48C3-B43E-7432412FB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F9189-8217-4330-B125-5769E634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8D475-3166-4595-A0E0-8C7CB2129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92D6D-0BAA-4B6F-BB30-1FE21C31F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81CC1-8989-4067-85F4-0FBA9A2C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426AA-74C2-4729-BE3D-0B0CE819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875AD-D949-405B-86C0-6F0803FB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70E-BC25-437A-BB5F-46BD28C9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33CDF-BAAF-4735-9BFD-A6672C50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B2DFD-5265-44F9-90FA-0CA1C84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015C4-7E39-4C64-A889-494EA10D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7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39F44-C1ED-49AA-95A2-9D0665FF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8CDBF-418E-4F1B-BE28-FCC126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89DF-65E0-463C-807F-D79EB90C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8630-E2F4-421E-BB50-3CEAFD0A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4361-3640-41D2-821F-51308248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C73C5-C120-427B-BD35-B473058D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441A4-C875-4C63-8B0D-D2070AFC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E30FB-946C-4F23-A670-110F2457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BD70B-92AE-4117-A345-0ED67201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074-4C68-4387-AE4E-AA4005B6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0B7A4-D28D-4B51-8C2A-574B242D4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5048C-0155-4C12-ADD6-848A44523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B4D0D-AC4E-42E0-A2B7-ACFC6E57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D2E65-48F0-47E2-B8C4-693B3DC6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4E76-E9D6-4FE5-94A5-AD4430D5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BC008-3700-47D7-AEA0-5E84983D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521C8-F275-4739-B37B-5698792C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D891-6B5B-4145-8EAE-FF2A3488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FA69-AA0F-4A31-AEDB-CA126FCB8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88355-9C29-48A2-A971-ECB1D3B1A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F690D0-9F45-4743-8156-8C7E9E28A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525A24-7F50-477B-A8EF-FF07A68EC190}"/>
              </a:ext>
            </a:extLst>
          </p:cNvPr>
          <p:cNvSpPr txBox="1"/>
          <p:nvPr/>
        </p:nvSpPr>
        <p:spPr>
          <a:xfrm>
            <a:off x="7596351" y="4385129"/>
            <a:ext cx="4703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Manager of Contacts</a:t>
            </a:r>
          </a:p>
        </p:txBody>
      </p:sp>
    </p:spTree>
    <p:extLst>
      <p:ext uri="{BB962C8B-B14F-4D97-AF65-F5344CB8AC3E}">
        <p14:creationId xmlns:p14="http://schemas.microsoft.com/office/powerpoint/2010/main" val="153475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5CA12-E1F8-4D0C-BE8B-9A2B9FC7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44238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Contact Manager for Robots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8370EF8-6BBB-4172-A047-69E89E9F0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16" y="975392"/>
            <a:ext cx="6553545" cy="49151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D27963-DD5F-462D-9E4B-84FBD59BA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6559" y="3996891"/>
            <a:ext cx="1572956" cy="230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013A-ED42-432B-8CFD-90B490C1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56" y="694734"/>
            <a:ext cx="6158023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   Team </a:t>
            </a:r>
            <a:br>
              <a:rPr lang="en-US" sz="7200" b="1" dirty="0"/>
            </a:br>
            <a:r>
              <a:rPr lang="en-US" sz="7200" b="1" dirty="0"/>
              <a:t>Members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97649-09FA-4434-9459-57F71472C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" y="2600857"/>
            <a:ext cx="5714286" cy="42571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5D3F81-D484-4166-812C-F782D2D99DFD}"/>
              </a:ext>
            </a:extLst>
          </p:cNvPr>
          <p:cNvSpPr txBox="1"/>
          <p:nvPr/>
        </p:nvSpPr>
        <p:spPr>
          <a:xfrm>
            <a:off x="7208880" y="0"/>
            <a:ext cx="3264195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Andrew Nicely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Project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API/Front-End</a:t>
            </a:r>
          </a:p>
          <a:p>
            <a:endParaRPr lang="en-US" sz="3200" dirty="0"/>
          </a:p>
          <a:p>
            <a:r>
              <a:rPr lang="en-US" sz="3200" dirty="0"/>
              <a:t>Vincent Barone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Front-End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Presentation</a:t>
            </a:r>
          </a:p>
          <a:p>
            <a:endParaRPr lang="en-US" sz="3200" dirty="0"/>
          </a:p>
          <a:p>
            <a:r>
              <a:rPr lang="en-US" sz="3200" dirty="0"/>
              <a:t>Ran Xu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Debugger</a:t>
            </a:r>
          </a:p>
          <a:p>
            <a:endParaRPr lang="en-US" sz="3200" dirty="0"/>
          </a:p>
          <a:p>
            <a:r>
              <a:rPr lang="en-US" sz="3200" dirty="0" err="1"/>
              <a:t>Junejae</a:t>
            </a:r>
            <a:r>
              <a:rPr lang="en-US" sz="3200" dirty="0"/>
              <a:t> Kim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Server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38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33685-556C-446E-A56D-2D49A806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45" y="1015933"/>
            <a:ext cx="3566909" cy="479540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MERN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FF6BFA-AFE1-46BC-9BBE-70AE3AF44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5731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79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6C23-A653-48E9-B01B-BD8B7BC7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834" y="0"/>
            <a:ext cx="5252332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Entity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14363-D3C9-4490-A90C-433A62860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97" y="1325563"/>
            <a:ext cx="10192206" cy="4997603"/>
          </a:xfrm>
        </p:spPr>
      </p:pic>
    </p:spTree>
    <p:extLst>
      <p:ext uri="{BB962C8B-B14F-4D97-AF65-F5344CB8AC3E}">
        <p14:creationId xmlns:p14="http://schemas.microsoft.com/office/powerpoint/2010/main" val="378156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BEF8E-B1FB-410C-940E-E58B67128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30" y="126829"/>
            <a:ext cx="6571139" cy="61945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2E590-A054-422D-9074-DE25788E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58" y="126829"/>
            <a:ext cx="2771274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4776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92F156E-A8A6-4D56-B108-E80074F76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8"/>
            <a:ext cx="12192000" cy="679250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300679-515B-4446-B7FB-664E99F53320}"/>
              </a:ext>
            </a:extLst>
          </p:cNvPr>
          <p:cNvSpPr txBox="1"/>
          <p:nvPr/>
        </p:nvSpPr>
        <p:spPr>
          <a:xfrm>
            <a:off x="542260" y="32748"/>
            <a:ext cx="202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34208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250F-F321-4BBB-9A60-C4E15133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went well?		What did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C243-BC0A-4703-88C0-9E7842550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Weekly meet-ups</a:t>
            </a:r>
          </a:p>
          <a:p>
            <a:r>
              <a:rPr lang="en-US" dirty="0"/>
              <a:t>Prior experience with MERN</a:t>
            </a:r>
          </a:p>
          <a:p>
            <a:r>
              <a:rPr lang="en-US" dirty="0"/>
              <a:t>High knowledge absorption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E7BBC-FE13-4CEA-93DC-82B21DF93F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Unable to connect to front-end</a:t>
            </a:r>
          </a:p>
          <a:p>
            <a:pPr lvl="1"/>
            <a:r>
              <a:rPr lang="en-US" dirty="0"/>
              <a:t>Front-end redesign required</a:t>
            </a:r>
          </a:p>
          <a:p>
            <a:r>
              <a:rPr lang="en-US" dirty="0"/>
              <a:t>React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D9484-26DF-4E7E-AF5F-45D4E499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96" y="4001294"/>
            <a:ext cx="1993243" cy="2638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3CCEA-A13B-413E-9EA9-F0B1231B4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80" y="4550096"/>
            <a:ext cx="1914286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9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</TotalTime>
  <Words>67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Contact Manager for Robots</vt:lpstr>
      <vt:lpstr>   Team  Members</vt:lpstr>
      <vt:lpstr>MERN Stack</vt:lpstr>
      <vt:lpstr>Entity Relationship</vt:lpstr>
      <vt:lpstr>Use Case</vt:lpstr>
      <vt:lpstr>PowerPoint Presentation</vt:lpstr>
      <vt:lpstr>What went well?  What did not?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Barone</dc:creator>
  <cp:lastModifiedBy>Vincent Barone</cp:lastModifiedBy>
  <cp:revision>16</cp:revision>
  <dcterms:created xsi:type="dcterms:W3CDTF">2019-10-06T22:07:08Z</dcterms:created>
  <dcterms:modified xsi:type="dcterms:W3CDTF">2019-10-07T16:07:06Z</dcterms:modified>
</cp:coreProperties>
</file>