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9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6DA5-4768-4460-AE94-14B5A1B57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AC04-6B43-4A0D-98D8-ADCE115C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4322-48C3-4C6D-9FE2-15D9CF0F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A23D-F50F-41C2-B4E9-C100A676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548C-8E3A-4CB1-92AB-EC039F6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613B-3AB6-43E8-9E3E-F760DC70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EFE2A-BAF2-467B-9245-AB627CA5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693B-6ABB-4C03-A355-7D237E28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8FEF-FFAD-4AFE-8628-43DA7DCF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4129-E045-4AD4-8F01-487FDE8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4F3F-208A-4367-926E-AB9DCE2E5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1EF1-854C-46C7-A926-87859644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9C02-CD1A-4D21-96C2-DFE16430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5C15-564C-48B6-9DA3-AE93D0C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FFEC-A7B7-4098-A612-CA554E0D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2FF-48A8-49D1-9A96-16F2CC83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AA72-2968-46F5-A045-DF71AA9A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1A8E-7DD3-43FD-B889-5537B44C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C268-5114-44C5-A12F-F00D5CB4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79E1-9912-4929-990C-487EC73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7DD-B14F-4349-87A3-FA2EADAA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F00E-9B5A-4525-A44C-7DE5DBE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405A-85F4-4876-86D2-27D5D714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6CE9-BBE6-4F3E-AE3D-F8FD2E48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09D0-A35E-49A6-8F40-4AFB5DF3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8571-C46E-4042-9993-0F2F484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FFEC-3938-4159-A2AB-62436623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6AB9-A7AB-4722-BFD7-C2234FF74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2315-DA5F-4CD0-8C56-90ECD1D8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5BBB5-2A9D-435E-8132-80CA12D5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921E-EA39-4296-8C63-F1233CDD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FAA-48FC-4C02-9FF5-31432DF7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BB18-914F-48C3-B43E-7432412F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F9189-8217-4330-B125-5769E634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8D475-3166-4595-A0E0-8C7CB212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92D6D-0BAA-4B6F-BB30-1FE21C31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81CC1-8989-4067-85F4-0FBA9A2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426AA-74C2-4729-BE3D-0B0CE819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875AD-D949-405B-86C0-6F0803F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70E-BC25-437A-BB5F-46BD28C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33CDF-BAAF-4735-9BFD-A6672C5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B2DFD-5265-44F9-90FA-0CA1C84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015C4-7E39-4C64-A889-494EA10D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39F44-C1ED-49AA-95A2-9D0665FF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8CDBF-418E-4F1B-BE28-FCC126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89DF-65E0-463C-807F-D79EB90C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630-E2F4-421E-BB50-3CEAFD0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4361-3640-41D2-821F-51308248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73C5-C120-427B-BD35-B473058D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41A4-C875-4C63-8B0D-D2070AFC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30FB-946C-4F23-A670-110F245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D70B-92AE-4117-A345-0ED6720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074-4C68-4387-AE4E-AA4005B6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0B7A4-D28D-4B51-8C2A-574B242D4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048C-0155-4C12-ADD6-848A4452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4D0D-AC4E-42E0-A2B7-ACFC6E57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2E65-48F0-47E2-B8C4-693B3DC6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4E76-E9D6-4FE5-94A5-AD4430D5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BC008-3700-47D7-AEA0-5E84983D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21C8-F275-4739-B37B-5698792C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D891-6B5B-4145-8EAE-FF2A3488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CC6A-C0EB-44C5-9F68-F2370A8208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FA69-AA0F-4A31-AEDB-CA126FCB8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8355-9C29-48A2-A971-ECB1D3B1A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F690D0-9F45-4743-8156-8C7E9E28A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525A24-7F50-477B-A8EF-FF07A68EC190}"/>
              </a:ext>
            </a:extLst>
          </p:cNvPr>
          <p:cNvSpPr txBox="1"/>
          <p:nvPr/>
        </p:nvSpPr>
        <p:spPr>
          <a:xfrm>
            <a:off x="7596351" y="4385129"/>
            <a:ext cx="4703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Manager of Contacts</a:t>
            </a:r>
          </a:p>
        </p:txBody>
      </p:sp>
    </p:spTree>
    <p:extLst>
      <p:ext uri="{BB962C8B-B14F-4D97-AF65-F5344CB8AC3E}">
        <p14:creationId xmlns:p14="http://schemas.microsoft.com/office/powerpoint/2010/main" val="153475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5CA12-E1F8-4D0C-BE8B-9A2B9FC7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44238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Manager for Robots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70EF8-6BBB-4172-A047-69E89E9F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6" y="975392"/>
            <a:ext cx="6553545" cy="4915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27963-DD5F-462D-9E4B-84FBD59B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59" y="3996891"/>
            <a:ext cx="1572956" cy="23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013A-ED42-432B-8CFD-90B490C1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56" y="694734"/>
            <a:ext cx="6158023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   Team </a:t>
            </a:r>
            <a:br>
              <a:rPr lang="en-US" sz="7200" b="1" dirty="0"/>
            </a:br>
            <a:r>
              <a:rPr lang="en-US" sz="7200" b="1" dirty="0"/>
              <a:t>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97649-09FA-4434-9459-57F71472C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2600857"/>
            <a:ext cx="5714286" cy="42571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D3F81-D484-4166-812C-F782D2D99DFD}"/>
              </a:ext>
            </a:extLst>
          </p:cNvPr>
          <p:cNvSpPr txBox="1"/>
          <p:nvPr/>
        </p:nvSpPr>
        <p:spPr>
          <a:xfrm>
            <a:off x="7208880" y="0"/>
            <a:ext cx="32641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Andrew Nicely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Project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API/Front-End</a:t>
            </a:r>
          </a:p>
          <a:p>
            <a:endParaRPr lang="en-US" sz="3200" dirty="0"/>
          </a:p>
          <a:p>
            <a:r>
              <a:rPr lang="en-US" sz="3200" dirty="0"/>
              <a:t>Vincent Barone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Front-End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Presentation</a:t>
            </a:r>
          </a:p>
          <a:p>
            <a:endParaRPr lang="en-US" sz="3200" dirty="0"/>
          </a:p>
          <a:p>
            <a:r>
              <a:rPr lang="en-US" sz="3200" dirty="0"/>
              <a:t>Ran Xu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Debugger</a:t>
            </a:r>
          </a:p>
          <a:p>
            <a:endParaRPr lang="en-US" sz="3200" dirty="0"/>
          </a:p>
          <a:p>
            <a:r>
              <a:rPr lang="en-US" sz="3200" dirty="0" err="1"/>
              <a:t>Junejae</a:t>
            </a:r>
            <a:r>
              <a:rPr lang="en-US" sz="3200" dirty="0"/>
              <a:t> Kim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8438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C00F-4094-4E5C-AB57-D99BB84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B75E-9F7D-4408-B58F-A10F1F7C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BEF8E-B1FB-410C-940E-E58B6712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30" y="126829"/>
            <a:ext cx="6571139" cy="61945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2E590-A054-422D-9074-DE25788E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58" y="126829"/>
            <a:ext cx="2771274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4776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C23-A653-48E9-B01B-BD8B7BC7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34" y="0"/>
            <a:ext cx="525233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Entity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14363-D3C9-4490-A90C-433A6286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97" y="1325563"/>
            <a:ext cx="10192206" cy="4997603"/>
          </a:xfrm>
        </p:spPr>
      </p:pic>
    </p:spTree>
    <p:extLst>
      <p:ext uri="{BB962C8B-B14F-4D97-AF65-F5344CB8AC3E}">
        <p14:creationId xmlns:p14="http://schemas.microsoft.com/office/powerpoint/2010/main" val="378156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50F-F321-4BBB-9A60-C4E1513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went well?		What did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C243-BC0A-4703-88C0-9E7842550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E7BBC-FE13-4CEA-93DC-82B21DF93F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Unable to connect to front-end</a:t>
            </a:r>
          </a:p>
          <a:p>
            <a:pPr lvl="1"/>
            <a:r>
              <a:rPr lang="en-US" dirty="0"/>
              <a:t>Front-end redesign required</a:t>
            </a:r>
          </a:p>
          <a:p>
            <a:r>
              <a:rPr lang="en-US" dirty="0"/>
              <a:t>Late presentation date</a:t>
            </a:r>
          </a:p>
          <a:p>
            <a:r>
              <a:rPr lang="en-US" dirty="0"/>
              <a:t>React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9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51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Contact Manager for Robots</vt:lpstr>
      <vt:lpstr>   Team  Members</vt:lpstr>
      <vt:lpstr>Gantt chart</vt:lpstr>
      <vt:lpstr>Use Case</vt:lpstr>
      <vt:lpstr>Entity Relationship</vt:lpstr>
      <vt:lpstr>What went well?  What did not?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Barone</dc:creator>
  <cp:lastModifiedBy>Vincent Barone</cp:lastModifiedBy>
  <cp:revision>9</cp:revision>
  <dcterms:created xsi:type="dcterms:W3CDTF">2019-10-06T22:07:08Z</dcterms:created>
  <dcterms:modified xsi:type="dcterms:W3CDTF">2019-10-06T23:16:10Z</dcterms:modified>
</cp:coreProperties>
</file>