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58" r:id="rId6"/>
    <p:sldId id="265" r:id="rId7"/>
    <p:sldId id="259" r:id="rId8"/>
    <p:sldId id="266" r:id="rId9"/>
    <p:sldId id="261" r:id="rId10"/>
  </p:sldIdLst>
  <p:sldSz cx="9144000" cy="5143500" type="screen16x9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Schoolbook" panose="02040604050505020304" pitchFamily="18" charset="0"/>
      <p:regular r:id="rId21"/>
      <p:bold r:id="rId22"/>
      <p:italic r:id="rId23"/>
      <p:boldItalic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24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5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381" y="-14288"/>
            <a:ext cx="9151144" cy="516255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4831893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4831893"/>
            <a:ext cx="3086100" cy="27384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4831893"/>
            <a:ext cx="2066534" cy="273844"/>
          </a:xfrm>
        </p:spPr>
        <p:txBody>
          <a:bodyPr anchor="ctr"/>
          <a:lstStyle>
            <a:lvl1pPr algn="l">
              <a:defRPr sz="9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5490225" y="350839"/>
            <a:ext cx="3656410" cy="4442222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767901"/>
            <a:ext cx="2845259" cy="251223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2925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3709033"/>
            <a:ext cx="2845259" cy="77832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5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6089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74570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1"/>
            <a:ext cx="8789194" cy="5145881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474" y="380278"/>
            <a:ext cx="1178720" cy="4004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393280"/>
            <a:ext cx="4469683" cy="39919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4722462"/>
            <a:ext cx="1879497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4722462"/>
            <a:ext cx="44696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50983" y="2139901"/>
            <a:ext cx="4037450" cy="453202"/>
          </a:xfrm>
        </p:spPr>
        <p:txBody>
          <a:bodyPr/>
          <a:lstStyle>
            <a:lvl1pPr algn="l">
              <a:defRPr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6833687" y="428627"/>
            <a:ext cx="0" cy="39566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523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02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78376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2381" y="-9525"/>
            <a:ext cx="9153525" cy="5154216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1839516" y="946548"/>
            <a:ext cx="5464969" cy="3250406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4722548"/>
            <a:ext cx="2057400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4722548"/>
            <a:ext cx="3086100" cy="273844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4722548"/>
            <a:ext cx="2086157" cy="273844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372935"/>
            <a:ext cx="4394793" cy="1381286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292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3132099"/>
            <a:ext cx="3424856" cy="779105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5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6674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4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13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6738228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425196"/>
            <a:ext cx="6673866" cy="1172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4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4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7813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7813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930270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85896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1"/>
            <a:ext cx="8789194" cy="5145881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125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291962" y="1"/>
            <a:ext cx="8640586" cy="5148077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7" y="1127930"/>
            <a:ext cx="2420786" cy="1265943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331060"/>
            <a:ext cx="5697780" cy="42409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7" y="2417853"/>
            <a:ext cx="2420786" cy="2154148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4714875"/>
            <a:ext cx="2420786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4875"/>
            <a:ext cx="5697780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7" y="280203"/>
            <a:ext cx="2420786" cy="612361"/>
          </a:xfrm>
        </p:spPr>
        <p:txBody>
          <a:bodyPr anchor="t"/>
          <a:lstStyle>
            <a:lvl1pPr algn="l">
              <a:defRPr sz="33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221850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91962" y="1"/>
            <a:ext cx="8640586" cy="5148077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6" y="1127933"/>
            <a:ext cx="2422969" cy="1265943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6" y="2417854"/>
            <a:ext cx="2420874" cy="2154146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366" y="4718304"/>
            <a:ext cx="2420874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8304"/>
            <a:ext cx="5698998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6" y="280205"/>
            <a:ext cx="2420874" cy="612362"/>
          </a:xfrm>
        </p:spPr>
        <p:txBody>
          <a:bodyPr anchor="t"/>
          <a:lstStyle>
            <a:lvl1pPr algn="l">
              <a:defRPr sz="33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805986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"/>
            <a:ext cx="8789194" cy="5145881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426259"/>
            <a:ext cx="6673174" cy="117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1828800"/>
            <a:ext cx="6577928" cy="273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47224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5" y="4722462"/>
            <a:ext cx="42505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749" y="542496"/>
            <a:ext cx="1413261" cy="453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200276" y="1632007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3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5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3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2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-pa/fluidyn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Navier-Stokes Equations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 Palmer and Brian Liao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Navier-Stokes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hape 6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indent="-285750"/>
                <a:r>
                  <a:rPr lang="en" sz="1600" dirty="0"/>
                  <a:t>In Fluid Dynamics, we studied incompressible, non-viscous, non-turbulent fluid flow. However, we we include this, we get the Navier-Stokes equation</a:t>
                </a:r>
              </a:p>
              <a:p>
                <a:pPr marL="514350" indent="-285750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sz="1600" dirty="0"/>
              </a:p>
              <a:p>
                <a:r>
                  <a:rPr lang="en-US" sz="1600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dirty="0"/>
                  <a:t>: velocity vector field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: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: density field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/>
                  <a:t>: pressure field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: viscosity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: force vector field</a:t>
                </a:r>
              </a:p>
              <a:p>
                <a:pPr marL="514350" indent="-285750"/>
                <a:endParaRPr lang="en-US" sz="1600" dirty="0"/>
              </a:p>
            </p:txBody>
          </p:sp>
        </mc:Choice>
        <mc:Fallback xmlns="">
          <p:sp>
            <p:nvSpPr>
              <p:cNvPr id="65" name="Shape 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961" y="3219799"/>
            <a:ext cx="4329499" cy="11647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of the Vector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Operators: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dirty="0"/>
                  <a:t>: Partial derivative of velocity vector field with respect to time,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: Divergence of velocity vector field, gives the scalar,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800" dirty="0"/>
                  <a:t>: Gradient of pressure field,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Laplacian of velocity vector field, gives the vector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Navier</a:t>
            </a:r>
            <a:r>
              <a:rPr lang="en-US" dirty="0"/>
              <a:t>-Stokes Equation Expanded 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1800" i="1" dirty="0"/>
              </a:p>
              <a:p>
                <a:endParaRPr lang="en-US" sz="1800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3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Analytical Solutions of Navier-Stokes?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Shape 71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" sz="1400" dirty="0"/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" sz="1400" dirty="0"/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An open problem in Mathematics!</a:t>
                </a:r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Navier-Stokes existence and smoothness, a Millennium Prize Problem with a $1,000,000 award for solution.</a:t>
                </a:r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Solve:</a:t>
                </a:r>
              </a:p>
              <a:p>
                <a:pPr marL="971550" lvl="1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Terence Tao has shown finite time blow up for the averaged 3D Navier-Stokes equation and has hypothesized a solution using a self-replicating Von-Neumnann machine fluid computer that would be able to show blow up.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</mc:Choice>
        <mc:Fallback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Bernoulli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get Bernoulli’s Equation from </a:t>
                </a:r>
                <a:r>
                  <a:rPr lang="en-US" dirty="0" err="1"/>
                  <a:t>Navier</a:t>
                </a:r>
                <a:r>
                  <a:rPr lang="en-US" dirty="0"/>
                  <a:t>-Stokes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assume that the fluid flow is steady-state: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Non-viscous flow: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 force of gravity, so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3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Numerical Methods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Use a computer to iteratively get solutions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Euler’s Method</a:t>
            </a:r>
          </a:p>
          <a:p>
            <a:pPr lvl="1"/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4</a:t>
            </a:r>
          </a:p>
          <a:p>
            <a:pPr lvl="1"/>
            <a:r>
              <a:rPr lang="en-US" dirty="0"/>
              <a:t>PDE’s</a:t>
            </a:r>
          </a:p>
          <a:p>
            <a:pPr lvl="2"/>
            <a:r>
              <a:rPr lang="en-US" dirty="0"/>
              <a:t>Finite Elements Method</a:t>
            </a:r>
          </a:p>
          <a:p>
            <a:pPr lvl="2"/>
            <a:r>
              <a:rPr lang="en-US" dirty="0"/>
              <a:t>Finite Difference Method</a:t>
            </a:r>
          </a:p>
          <a:p>
            <a:pPr lvl="2"/>
            <a:r>
              <a:rPr lang="en-US" dirty="0"/>
              <a:t>Finite Volume Method</a:t>
            </a:r>
          </a:p>
          <a:p>
            <a:r>
              <a:rPr lang="en-US" dirty="0"/>
              <a:t>Don’t know how to do 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Walkthrough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https://github.com/andrew-pa/fluidynm</a:t>
            </a:r>
            <a:endParaRPr lang="en-U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0545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Actual Water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dirty="0"/>
          </a:p>
          <a:p>
            <a:endParaRPr lang="en" dirty="0"/>
          </a:p>
          <a:p>
            <a:r>
              <a:rPr lang="en" dirty="0"/>
              <a:t>“I’m researching if water can spontaneously blow up” - Terence Tao</a:t>
            </a:r>
          </a:p>
          <a:p>
            <a:r>
              <a:rPr lang="en" dirty="0"/>
              <a:t>While we simulate fluid flow, we assume that fluid is a continuous density field</a:t>
            </a:r>
          </a:p>
          <a:p>
            <a:r>
              <a:rPr lang="en" dirty="0"/>
              <a:t>Water is actually made of molecules, so this assumption is not actually true</a:t>
            </a:r>
          </a:p>
          <a:p>
            <a:r>
              <a:rPr lang="en" dirty="0"/>
              <a:t>This just makes approximations to how fluid might act because simulating molecular and atomic dynamics with quantum </a:t>
            </a:r>
            <a:r>
              <a:rPr lang="en"/>
              <a:t>effects is nearly computationaly impossible.</a:t>
            </a:r>
            <a:endParaRPr lang="en" dirty="0"/>
          </a:p>
          <a:p>
            <a:endParaRPr lang="en" dirty="0"/>
          </a:p>
        </p:txBody>
      </p:sp>
      <p:pic>
        <p:nvPicPr>
          <p:cNvPr id="2050" name="Picture 2" descr="Image result for computational fluid dyna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1" y="2915685"/>
            <a:ext cx="2131582" cy="2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88</TotalTime>
  <Words>198</Words>
  <Application>Microsoft Office PowerPoint</Application>
  <PresentationFormat>On-screen Show (16:9)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Playfair Display</vt:lpstr>
      <vt:lpstr>Cambria Math</vt:lpstr>
      <vt:lpstr>Calibri</vt:lpstr>
      <vt:lpstr>Century Schoolbook</vt:lpstr>
      <vt:lpstr>Corbel</vt:lpstr>
      <vt:lpstr>Feathered</vt:lpstr>
      <vt:lpstr>The Navier-Stokes Equations</vt:lpstr>
      <vt:lpstr>The Navier-Stokes Equation</vt:lpstr>
      <vt:lpstr>Explanation of the Vector Calculus</vt:lpstr>
      <vt:lpstr>Navier-Stokes Equation Expanded Out</vt:lpstr>
      <vt:lpstr>Analytical Solutions of Navier-Stokes?</vt:lpstr>
      <vt:lpstr>Bernoulli Equation</vt:lpstr>
      <vt:lpstr>Numerical Methods</vt:lpstr>
      <vt:lpstr>Code Walkthrough</vt:lpstr>
      <vt:lpstr>Actual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Navier-Stokes Equations</dc:title>
  <dc:creator>LIAO, BRIAN</dc:creator>
  <cp:lastModifiedBy>Brian Liao</cp:lastModifiedBy>
  <cp:revision>15</cp:revision>
  <dcterms:modified xsi:type="dcterms:W3CDTF">2017-06-08T17:02:02Z</dcterms:modified>
</cp:coreProperties>
</file>