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724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9" r:id="rId6"/>
    <p:sldId id="258" r:id="rId7"/>
    <p:sldId id="265" r:id="rId8"/>
    <p:sldId id="268" r:id="rId9"/>
    <p:sldId id="266" r:id="rId10"/>
    <p:sldId id="2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Playfair Display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5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1315871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08321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335669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7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268620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384162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517432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897711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917133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277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417212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47126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403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-pa/fluidyn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634" y="4711701"/>
            <a:ext cx="303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/>
              <a:t>Andrew Palmer and Brian Liao</a:t>
            </a:r>
            <a:endParaRPr lang="en-US" sz="16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6" y="3280566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/>
                  <a:t>:del, a notational abstraction</a:t>
                </a:r>
              </a:p>
              <a:p>
                <a:pPr marL="571500" lvl="1" indent="0">
                  <a:buNone/>
                </a:pPr>
                <a:endParaRPr lang="en-US" sz="1300" dirty="0"/>
              </a:p>
            </p:txBody>
          </p:sp>
        </mc:Choice>
        <mc:Fallback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differential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1" t="-366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can get Bernoulli’s Equation from </a:t>
                </a:r>
                <a:r>
                  <a:rPr lang="en-US" dirty="0" err="1"/>
                  <a:t>Navier</a:t>
                </a:r>
                <a:r>
                  <a:rPr lang="en-US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/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/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/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/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15" t="-548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Code Walkthrough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https://github.com/andrew-pa/fluidynm</a:t>
            </a:r>
            <a:endParaRPr lang="en-U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54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1103</Words>
  <Application>Microsoft Office PowerPoint</Application>
  <PresentationFormat>On-screen Show (16:9)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Calibri Light</vt:lpstr>
      <vt:lpstr>Playfair Display</vt:lpstr>
      <vt:lpstr>Arial</vt:lpstr>
      <vt:lpstr>Office Theme</vt:lpstr>
      <vt:lpstr>Fluid Dynamics</vt:lpstr>
      <vt:lpstr>The Navier-Stokes Equation</vt:lpstr>
      <vt:lpstr>Explanation</vt:lpstr>
      <vt:lpstr>Explanation</vt:lpstr>
      <vt:lpstr>Pressure</vt:lpstr>
      <vt:lpstr>Analytical Solutions of Navier-Stokes?</vt:lpstr>
      <vt:lpstr>Bernoulli Equation</vt:lpstr>
      <vt:lpstr>Numerical Methods</vt:lpstr>
      <vt:lpstr>Code Walkthrough</vt:lpstr>
      <vt:lpstr>Actual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ANDREW PALMER</cp:lastModifiedBy>
  <cp:revision>24</cp:revision>
  <dcterms:modified xsi:type="dcterms:W3CDTF">2017-06-11T05:22:13Z</dcterms:modified>
</cp:coreProperties>
</file>