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862" r:id="rId1"/>
  </p:sldMasterIdLst>
  <p:notesMasterIdLst>
    <p:notesMasterId r:id="rId13"/>
  </p:notesMasterIdLst>
  <p:sldIdLst>
    <p:sldId id="256" r:id="rId2"/>
    <p:sldId id="257" r:id="rId3"/>
    <p:sldId id="267" r:id="rId4"/>
    <p:sldId id="264" r:id="rId5"/>
    <p:sldId id="269" r:id="rId6"/>
    <p:sldId id="258" r:id="rId7"/>
    <p:sldId id="261" r:id="rId8"/>
    <p:sldId id="265" r:id="rId9"/>
    <p:sldId id="268" r:id="rId10"/>
    <p:sldId id="266" r:id="rId11"/>
    <p:sldId id="270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5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582804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61132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05504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02729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04606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724325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535416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83541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0056255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24730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624859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2293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282728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095534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0763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-pa/fluidyn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87798" y="4702465"/>
            <a:ext cx="367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/>
              <a:t>Andrew Palmer and Brian Liao</a:t>
            </a:r>
            <a:endParaRPr lang="en-US" sz="16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https://github.com/andrew-pa/fluidynm</a:t>
            </a:r>
            <a:endParaRPr lang="en-U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54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 (remember the electric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 (remember the voltage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  <a:endParaRPr lang="en-US" sz="1300" dirty="0"/>
              </a:p>
            </p:txBody>
          </p:sp>
        </mc:Choice>
        <mc:Fallback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Divergence is can be though of like how much the vector field is squishing towards that point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Think of the gradient like the simplest vector analog of a classic derivative. It’s the direction the function is increasing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A vector second derivative. The direction the vector field is squashing towards?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700" dirty="0"/>
                  <a:t>Come to our Calculus BC presentation for more fun vector calculus with notation that isn’t nerfed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/>
                  <a:t>infinitesimal </a:t>
                </a:r>
                <a:r>
                  <a:rPr lang="en-US" sz="13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Look it’s a funky version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71" y="259707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can get Bernoulli’s Equation from </a:t>
                </a:r>
                <a:r>
                  <a:rPr lang="en-US" dirty="0" err="1"/>
                  <a:t>Navier</a:t>
                </a:r>
                <a:r>
                  <a:rPr lang="en-US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Accuracy becomes important as well as ensuring that the simulation does not become filled with ‘garbage’ numbers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201</TotalTime>
  <Words>1181</Words>
  <Application>Microsoft Office PowerPoint</Application>
  <PresentationFormat>On-screen Show (16:9)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Cambria Math</vt:lpstr>
      <vt:lpstr>Arial</vt:lpstr>
      <vt:lpstr>Playfair Display</vt:lpstr>
      <vt:lpstr>Wingdings 2</vt:lpstr>
      <vt:lpstr>Quotable</vt:lpstr>
      <vt:lpstr>Fluid Dynamics</vt:lpstr>
      <vt:lpstr>The Navier-Stokes Equation</vt:lpstr>
      <vt:lpstr>Explanation</vt:lpstr>
      <vt:lpstr>Explanation</vt:lpstr>
      <vt:lpstr>Pressure</vt:lpstr>
      <vt:lpstr>Analytical Solutions of Navier-Stokes?</vt:lpstr>
      <vt:lpstr>Actual Water</vt:lpstr>
      <vt:lpstr>Bernoulli Equation</vt:lpstr>
      <vt:lpstr>Numerical Methods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ANDREW PALMER</cp:lastModifiedBy>
  <cp:revision>39</cp:revision>
  <dcterms:modified xsi:type="dcterms:W3CDTF">2017-06-11T06:16:50Z</dcterms:modified>
</cp:coreProperties>
</file>