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CFDC6B-F109-4BEF-ACF7-77D5B7B7E9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EB94BA-52A2-469F-9CFE-BE7FA54FCB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CF5B6C-551B-4F17-84DF-5C2E5BDE890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54AF21-4F78-4A5E-9784-FC4939641F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57449D-4FF7-4B7C-BACE-E64ACD23B5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A8D0C2-926C-4B5A-AE7A-D50870C956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048D47-B1C7-469E-A81C-856A84A662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C9F21A-D0AA-411C-811E-F093926288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7EC4E6-3EFB-4827-98CA-BDED9E2380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F10944-9108-414C-89E1-064019B90A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2459A6-61B6-489C-A9FF-E0CE12957E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D34CAB-4A3E-42EB-ACD8-6A530BA379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5277CEF-76E5-4671-9360-5A9A253A1D61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Importing the Needed Libraries 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Pandas (pd): 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python  library for data manipulation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and analysis.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Numpy (np): 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Library for scientific computing in Python, offers more efficient arrays, mathematical functions and linear algebra operations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Seaborn (sns): 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used with matplotlib for creating statistical graphics, aesthetically pleasing.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Matplotlib.pyplot (plt): 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library for creating visualizations in python.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TRAINING LINEAR REGRESSION MODEL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X: This is the feature we use in comparison.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y: This is the target variable (house prices).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The training set will be used to fit the model, and the testing set will be used to evaluate how well the model generalizes to unseen data.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Splitting data into training and testing sets is crucial to avoid overfitting, which occurs when a model performs well on the training data but poorly on unseen data.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Creating model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lm = LinearRegression() 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.fit(X_train, y_train) – this is used to train the model 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Data Importation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Since we are using a csv file , we have to convert it to an object recognized by python, pandas library.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ctr"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ctr">
              <a:spcBef>
                <a:spcPts val="1417"/>
              </a:spcBef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HouseDF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 = pd.read_csv(‘location/data.csv’)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Data Information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Checking the number of columns, data types and non-nall values in each column. (df.info)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Calculating various statistics ( mean,std,median..) for numerical columns.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Exploratory Data Analysis for House Price Prediction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Creating visualizations that explores the relationships between pairs of numerical columns in our DataFrame.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This visualization helps us identify potential relationships between the numerical features in our data.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6000" y="-54360"/>
            <a:ext cx="10044000" cy="572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Extracting Price Column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Creating distribution plot using the price column to create a visualization that shows the distribution of house prices.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-360" y="0"/>
            <a:ext cx="1008036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416880" y="0"/>
            <a:ext cx="9071640" cy="42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Correlation Matrix - 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shows the correlation coefficient between each pair of numerical columns in the DataFrame.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Strong positive correlation - values closer to 1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Strong negative correlations - values closer to -1</a:t>
            </a:r>
            <a:br>
              <a:rPr sz="2200"/>
            </a:b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Heatmap Visualization - 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Creating a heatmap from the correlation matrix. This heatmap uses color intensity and a color gradient to represent the correlation values.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2024-03-13T17:58:27Z</dcterms:created>
  <dc:creator/>
  <dc:description/>
  <dc:language>en-GB</dc:language>
  <cp:lastModifiedBy/>
  <dcterms:modified xsi:type="dcterms:W3CDTF">2024-03-13T19:08:40Z</dcterms:modified>
  <cp:revision>2</cp:revision>
  <dc:subject/>
  <dc:title/>
</cp:coreProperties>
</file>