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5" r:id="rId10"/>
    <p:sldId id="264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1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4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0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44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28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35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41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5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C340-1241-4E50-8A50-DEEC8E2BC3D9}" type="datetimeFigureOut">
              <a:rPr lang="ru-RU" smtClean="0"/>
              <a:t>08.06.2022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5FAE6-F45B-44F5-A803-ABF39F22E6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2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u="sng" dirty="0" smtClean="0"/>
              <a:t>Аналог </a:t>
            </a:r>
            <a:r>
              <a:rPr lang="en-US" sz="4800" u="sng" dirty="0" smtClean="0"/>
              <a:t>YouTube – </a:t>
            </a:r>
            <a:r>
              <a:rPr lang="ru-RU" sz="4800" u="sng" dirty="0" smtClean="0"/>
              <a:t>мобильное приложение </a:t>
            </a:r>
            <a:r>
              <a:rPr lang="en-US" sz="4800" u="sng" dirty="0" err="1" smtClean="0"/>
              <a:t>Videly</a:t>
            </a:r>
            <a:endParaRPr lang="ru-RU" sz="48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52043"/>
            <a:ext cx="9144000" cy="1655762"/>
          </a:xfrm>
        </p:spPr>
        <p:txBody>
          <a:bodyPr/>
          <a:lstStyle/>
          <a:p>
            <a:pPr algn="r"/>
            <a:r>
              <a:rPr lang="ru-RU" dirty="0" smtClean="0"/>
              <a:t>Студенты кафедры </a:t>
            </a:r>
            <a:r>
              <a:rPr lang="ru-RU" dirty="0" err="1" smtClean="0"/>
              <a:t>ПиИТ</a:t>
            </a:r>
            <a:endParaRPr lang="ru-RU" dirty="0" smtClean="0"/>
          </a:p>
          <a:p>
            <a:pPr algn="r"/>
            <a:r>
              <a:rPr lang="ru-RU" dirty="0" smtClean="0"/>
              <a:t>Толстых П.А - </a:t>
            </a:r>
            <a:r>
              <a:rPr lang="en-US" dirty="0" smtClean="0"/>
              <a:t>@</a:t>
            </a:r>
            <a:r>
              <a:rPr lang="en-US" dirty="0" err="1" smtClean="0"/>
              <a:t>pavlotol</a:t>
            </a:r>
            <a:r>
              <a:rPr lang="en-US" dirty="0" smtClean="0"/>
              <a:t>,</a:t>
            </a:r>
            <a:endParaRPr lang="ru-RU" dirty="0" smtClean="0"/>
          </a:p>
          <a:p>
            <a:pPr algn="r"/>
            <a:r>
              <a:rPr lang="ru-RU" dirty="0" err="1" smtClean="0"/>
              <a:t>Ролдугин</a:t>
            </a:r>
            <a:r>
              <a:rPr lang="ru-RU" dirty="0" smtClean="0"/>
              <a:t> А.В</a:t>
            </a:r>
            <a:r>
              <a:rPr lang="en-US" dirty="0"/>
              <a:t> </a:t>
            </a:r>
            <a:r>
              <a:rPr lang="en-US" dirty="0" smtClean="0"/>
              <a:t>- @</a:t>
            </a:r>
            <a:r>
              <a:rPr lang="en-US" dirty="0" err="1" smtClean="0"/>
              <a:t>deviandrew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54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306392" y="6436952"/>
            <a:ext cx="366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проигрывателя видеоролика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11942" y="6436952"/>
            <a:ext cx="2577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личного кабинета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698" y="1551866"/>
            <a:ext cx="2313988" cy="4885086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65" y="1551866"/>
            <a:ext cx="2313988" cy="48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40958" y="6437154"/>
            <a:ext cx="263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каналов-подписок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129129" y="6437154"/>
            <a:ext cx="1631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Экран истории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24" y="1349108"/>
            <a:ext cx="2410126" cy="5088046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74" y="1349108"/>
            <a:ext cx="2410126" cy="5088046"/>
          </a:xfrm>
        </p:spPr>
      </p:pic>
    </p:spTree>
    <p:extLst>
      <p:ext uri="{BB962C8B-B14F-4D97-AF65-F5344CB8AC3E}">
        <p14:creationId xmlns:p14="http://schemas.microsoft.com/office/powerpoint/2010/main" val="104500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</a:t>
            </a:r>
            <a:r>
              <a:rPr lang="ru-RU" dirty="0" smtClean="0"/>
              <a:t>разработки мобильного приложения </a:t>
            </a:r>
            <a:r>
              <a:rPr lang="ru-RU" dirty="0"/>
              <a:t>были решены следующие задачи:</a:t>
            </a:r>
          </a:p>
          <a:p>
            <a:pPr lvl="0"/>
            <a:r>
              <a:rPr lang="ru-RU" dirty="0"/>
              <a:t>написание </a:t>
            </a:r>
            <a:r>
              <a:rPr lang="ru-RU" dirty="0" smtClean="0"/>
              <a:t>технического </a:t>
            </a:r>
            <a:r>
              <a:rPr lang="ru-RU" dirty="0"/>
              <a:t>задания;</a:t>
            </a:r>
          </a:p>
          <a:p>
            <a:pPr lvl="0"/>
            <a:r>
              <a:rPr lang="ru-RU" dirty="0"/>
              <a:t>проектирование базы данных;</a:t>
            </a:r>
          </a:p>
          <a:p>
            <a:pPr lvl="0"/>
            <a:r>
              <a:rPr lang="ru-RU" dirty="0"/>
              <a:t>разработка серверной части;</a:t>
            </a:r>
          </a:p>
          <a:p>
            <a:pPr lvl="0"/>
            <a:r>
              <a:rPr lang="ru-RU" dirty="0"/>
              <a:t>создание </a:t>
            </a:r>
            <a:r>
              <a:rPr lang="ru-RU" dirty="0" smtClean="0"/>
              <a:t>клиентского приложения;</a:t>
            </a:r>
            <a:endParaRPr lang="ru-RU" dirty="0"/>
          </a:p>
          <a:p>
            <a:pPr lvl="0"/>
            <a:r>
              <a:rPr lang="ru-RU" dirty="0"/>
              <a:t>тестирование приложения;</a:t>
            </a:r>
          </a:p>
          <a:p>
            <a:pPr lvl="0"/>
            <a:r>
              <a:rPr lang="ru-RU" dirty="0" smtClean="0"/>
              <a:t>анализ мнений</a:t>
            </a:r>
            <a:r>
              <a:rPr lang="ru-RU" dirty="0"/>
              <a:t> </a:t>
            </a:r>
            <a:r>
              <a:rPr lang="ru-RU" dirty="0" smtClean="0"/>
              <a:t>пользователей</a:t>
            </a:r>
            <a:r>
              <a:rPr lang="ru-RU" dirty="0"/>
              <a:t> </a:t>
            </a:r>
            <a:r>
              <a:rPr lang="ru-RU" dirty="0" smtClean="0"/>
              <a:t>о качестве </a:t>
            </a:r>
            <a:r>
              <a:rPr lang="ru-RU" dirty="0"/>
              <a:t>работы приложения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В результате мобильное приложение отвечает всем заявленным требованиям, а также прошло </a:t>
            </a:r>
            <a:r>
              <a:rPr lang="en-US" dirty="0"/>
              <a:t>UI </a:t>
            </a:r>
            <a:r>
              <a:rPr lang="ru-RU" dirty="0"/>
              <a:t>и </a:t>
            </a:r>
            <a:r>
              <a:rPr lang="ru-RU" dirty="0" err="1"/>
              <a:t>юзабилити</a:t>
            </a:r>
            <a:r>
              <a:rPr lang="ru-RU" dirty="0"/>
              <a:t> тестирования.</a:t>
            </a:r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Распределение обязанностей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18341"/>
          </a:xfrm>
        </p:spPr>
        <p:txBody>
          <a:bodyPr/>
          <a:lstStyle/>
          <a:p>
            <a:r>
              <a:rPr lang="ru-RU" dirty="0" err="1" smtClean="0"/>
              <a:t>Ролдугин</a:t>
            </a:r>
            <a:r>
              <a:rPr lang="ru-RU" dirty="0" smtClean="0"/>
              <a:t> Андрей – разработка серверной части, проектирование базы данных, верстка основных экранов, постановка задачи, анализ средств реализации, </a:t>
            </a:r>
            <a:r>
              <a:rPr lang="en-US" dirty="0" smtClean="0"/>
              <a:t>Swagger, </a:t>
            </a:r>
            <a:r>
              <a:rPr lang="ru-RU" dirty="0"/>
              <a:t>о</a:t>
            </a:r>
            <a:r>
              <a:rPr lang="ru-RU" dirty="0" smtClean="0"/>
              <a:t>нлайн-доска на </a:t>
            </a:r>
            <a:r>
              <a:rPr lang="en-US" dirty="0" smtClean="0"/>
              <a:t>Miro.com, </a:t>
            </a:r>
            <a:r>
              <a:rPr lang="ru-RU" dirty="0"/>
              <a:t>о</a:t>
            </a:r>
            <a:r>
              <a:rPr lang="ru-RU" dirty="0" smtClean="0"/>
              <a:t>формление технического задания, текст технического задания.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838200" y="4043966"/>
            <a:ext cx="10515600" cy="221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Толстых Павел – текст технического задания, </a:t>
            </a:r>
            <a:r>
              <a:rPr lang="en-US" dirty="0" smtClean="0"/>
              <a:t>UML</a:t>
            </a:r>
            <a:r>
              <a:rPr lang="ru-RU" dirty="0" smtClean="0"/>
              <a:t>-диаграммы, текст курсовой работы, оформление курсовой работы, верстка экранов, аналитика</a:t>
            </a:r>
            <a:r>
              <a:rPr lang="ru-RU" dirty="0" smtClean="0"/>
              <a:t>, тестирование</a:t>
            </a:r>
            <a:r>
              <a:rPr lang="ru-RU" dirty="0" smtClean="0"/>
              <a:t>, презентация проекта.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33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Согласно, исследо</a:t>
            </a:r>
            <a:r>
              <a:rPr lang="ru-RU" dirty="0"/>
              <a:t>в</a:t>
            </a:r>
            <a:r>
              <a:rPr lang="ru-RU" dirty="0" smtClean="0"/>
              <a:t>анию </a:t>
            </a:r>
            <a:r>
              <a:rPr lang="en-US" dirty="0" err="1" smtClean="0"/>
              <a:t>Admitad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78</a:t>
            </a:r>
            <a:r>
              <a:rPr lang="en-US" dirty="0" smtClean="0"/>
              <a:t>% </a:t>
            </a:r>
            <a:r>
              <a:rPr lang="ru-RU" dirty="0" smtClean="0"/>
              <a:t>пользователей Интернета смотрят видео хотя бы один раз в неделю;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6 ч. 38 мин. </a:t>
            </a:r>
            <a:r>
              <a:rPr lang="ru-RU" dirty="0"/>
              <a:t>з</a:t>
            </a:r>
            <a:r>
              <a:rPr lang="ru-RU" dirty="0" smtClean="0"/>
              <a:t>а неделю пользователь в среднем проводит за просмотром видео;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82% трафика приходится на просмотр и загрузку видео;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50% пользователей смотрят видео о продукте перед покупкой;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80% людей могут вспомнить содержание рекламы из видео, которое они смотрели за последние 30 дней.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dirty="0" smtClean="0"/>
              <a:t>Поэтому </a:t>
            </a:r>
            <a:r>
              <a:rPr lang="ru-RU" dirty="0"/>
              <a:t>данный курсовой проект направлен на создание мобильного приложения, предоставляющего услуги </a:t>
            </a:r>
            <a:r>
              <a:rPr lang="ru-RU" dirty="0" err="1"/>
              <a:t>видеохостинга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9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предоставить возможности авторизации / регистрации новым пользователям;</a:t>
            </a:r>
          </a:p>
          <a:p>
            <a:pPr lvl="0"/>
            <a:r>
              <a:rPr lang="ru-RU" dirty="0" smtClean="0"/>
              <a:t>позволить </a:t>
            </a:r>
            <a:r>
              <a:rPr lang="ru-RU" dirty="0"/>
              <a:t>авторам загружать новые </a:t>
            </a:r>
            <a:r>
              <a:rPr lang="ru-RU" dirty="0" smtClean="0"/>
              <a:t>видео;</a:t>
            </a:r>
            <a:endParaRPr lang="ru-RU" dirty="0"/>
          </a:p>
          <a:p>
            <a:pPr lvl="0"/>
            <a:r>
              <a:rPr lang="ru-RU" dirty="0" smtClean="0"/>
              <a:t>позволить </a:t>
            </a:r>
            <a:r>
              <a:rPr lang="ru-RU" dirty="0"/>
              <a:t>просмотреть видеоролики других пользователей со всего мира;</a:t>
            </a:r>
          </a:p>
          <a:p>
            <a:pPr lvl="0"/>
            <a:r>
              <a:rPr lang="ru-RU" dirty="0"/>
              <a:t>д</a:t>
            </a:r>
            <a:r>
              <a:rPr lang="ru-RU" dirty="0" smtClean="0"/>
              <a:t>ать возможность </a:t>
            </a:r>
            <a:r>
              <a:rPr lang="ru-RU" dirty="0"/>
              <a:t>пользователям открыто выражать свое мнение, оставляя комментарии о просмотренном </a:t>
            </a:r>
            <a:r>
              <a:rPr lang="ru-RU" dirty="0" smtClean="0"/>
              <a:t>материале, либо </a:t>
            </a:r>
            <a:r>
              <a:rPr lang="ru-RU" dirty="0"/>
              <a:t>поставив ему оценку;</a:t>
            </a:r>
          </a:p>
          <a:p>
            <a:pPr lvl="0"/>
            <a:r>
              <a:rPr lang="ru-RU" dirty="0" smtClean="0"/>
              <a:t>предоставить </a:t>
            </a:r>
            <a:r>
              <a:rPr lang="ru-RU" dirty="0"/>
              <a:t>авторам возможность зарабатывать на выпуске своих видео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выполнения требований </a:t>
            </a:r>
            <a:r>
              <a:rPr lang="ru-RU" dirty="0"/>
              <a:t>необходимо решить следующие задачи</a:t>
            </a:r>
            <a:r>
              <a:rPr lang="ru-RU" dirty="0" smtClean="0"/>
              <a:t>:</a:t>
            </a:r>
          </a:p>
          <a:p>
            <a:pPr lvl="0"/>
            <a:r>
              <a:rPr lang="ru-RU" dirty="0" smtClean="0"/>
              <a:t>Составление технического задания;</a:t>
            </a:r>
            <a:endParaRPr lang="ru-RU" dirty="0"/>
          </a:p>
          <a:p>
            <a:pPr lvl="0"/>
            <a:r>
              <a:rPr lang="ru-RU" dirty="0" smtClean="0"/>
              <a:t>Проектирование базы данных;</a:t>
            </a:r>
            <a:endParaRPr lang="ru-RU" dirty="0"/>
          </a:p>
          <a:p>
            <a:pPr lvl="0"/>
            <a:r>
              <a:rPr lang="ru-RU" dirty="0" smtClean="0"/>
              <a:t>Разработка серверной части;</a:t>
            </a:r>
          </a:p>
          <a:p>
            <a:r>
              <a:rPr lang="ru-RU" dirty="0"/>
              <a:t>Создание клиентского приложения</a:t>
            </a:r>
            <a:r>
              <a:rPr lang="ru-RU" dirty="0" smtClean="0"/>
              <a:t>;</a:t>
            </a:r>
            <a:endParaRPr lang="ru-RU" dirty="0"/>
          </a:p>
          <a:p>
            <a:pPr lvl="0"/>
            <a:r>
              <a:rPr lang="ru-RU" dirty="0" smtClean="0"/>
              <a:t>Тестирование приложения;</a:t>
            </a:r>
            <a:endParaRPr lang="ru-RU" dirty="0"/>
          </a:p>
          <a:p>
            <a:pPr lvl="0"/>
            <a:r>
              <a:rPr lang="ru-RU" dirty="0" smtClean="0"/>
              <a:t>Анализ мнений пользователей о качестве работы приложения;</a:t>
            </a:r>
          </a:p>
          <a:p>
            <a:pPr lvl="0"/>
            <a:r>
              <a:rPr lang="ru-RU" dirty="0" smtClean="0"/>
              <a:t>Подготовка необходимой документации.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9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YouTube – </a:t>
            </a:r>
            <a:r>
              <a:rPr lang="ru-RU" dirty="0"/>
              <a:t>наличие многомиллионной </a:t>
            </a:r>
            <a:r>
              <a:rPr lang="ru-RU" dirty="0" smtClean="0"/>
              <a:t>аудитории;</a:t>
            </a:r>
            <a:r>
              <a:rPr lang="en-US" dirty="0" smtClean="0"/>
              <a:t> </a:t>
            </a:r>
            <a:r>
              <a:rPr lang="ru-RU" dirty="0" smtClean="0"/>
              <a:t>возможность </a:t>
            </a:r>
            <a:r>
              <a:rPr lang="ru-RU" dirty="0"/>
              <a:t>общения с аудиторией в личных сообщениях, обсуждениях и комментариях, функции сюжетов и опросов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/>
              <a:t>высокий уровень конкуренции среди </a:t>
            </a:r>
            <a:r>
              <a:rPr lang="ru-RU" dirty="0" smtClean="0"/>
              <a:t>пользователей</a:t>
            </a:r>
            <a:r>
              <a:rPr lang="en-US" dirty="0" smtClean="0"/>
              <a:t>;</a:t>
            </a:r>
          </a:p>
          <a:p>
            <a:pPr lvl="0"/>
            <a:r>
              <a:rPr lang="en-US" dirty="0" err="1" smtClean="0"/>
              <a:t>RuTube</a:t>
            </a:r>
            <a:r>
              <a:rPr lang="en-US" dirty="0" smtClean="0"/>
              <a:t> – </a:t>
            </a:r>
            <a:r>
              <a:rPr lang="ru-RU" dirty="0"/>
              <a:t>обилие русскоязычных пользователей и </a:t>
            </a:r>
            <a:r>
              <a:rPr lang="ru-RU" dirty="0" smtClean="0"/>
              <a:t>контента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ru-RU" dirty="0"/>
              <a:t>наличие </a:t>
            </a:r>
            <a:r>
              <a:rPr lang="ru-RU" dirty="0" smtClean="0"/>
              <a:t>монетизации</a:t>
            </a:r>
            <a:r>
              <a:rPr lang="en-US" dirty="0" smtClean="0"/>
              <a:t>; </a:t>
            </a:r>
            <a:r>
              <a:rPr lang="ru-RU" dirty="0"/>
              <a:t>отсутствие разнообразного </a:t>
            </a:r>
            <a:r>
              <a:rPr lang="ru-RU" dirty="0" smtClean="0"/>
              <a:t>контента;</a:t>
            </a:r>
            <a:r>
              <a:rPr lang="en-US" dirty="0" smtClean="0"/>
              <a:t> </a:t>
            </a:r>
            <a:r>
              <a:rPr lang="ru-RU" dirty="0" smtClean="0"/>
              <a:t>наличие </a:t>
            </a:r>
            <a:r>
              <a:rPr lang="ru-RU" dirty="0"/>
              <a:t>навязчивой рекламы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 smtClean="0"/>
              <a:t>Dailymotion – </a:t>
            </a:r>
            <a:r>
              <a:rPr lang="ru-RU" dirty="0"/>
              <a:t>у пользователя есть возможность одновременно загружать несколько </a:t>
            </a:r>
            <a:r>
              <a:rPr lang="ru-RU" dirty="0" smtClean="0"/>
              <a:t>файлов;</a:t>
            </a:r>
            <a:r>
              <a:rPr lang="en-US" dirty="0" smtClean="0"/>
              <a:t> </a:t>
            </a:r>
            <a:r>
              <a:rPr lang="ru-RU" dirty="0" smtClean="0"/>
              <a:t>пользователь </a:t>
            </a:r>
            <a:r>
              <a:rPr lang="ru-RU" dirty="0"/>
              <a:t>имеет возможность формировать ленту по интересам</a:t>
            </a:r>
            <a:r>
              <a:rPr lang="ru-RU" dirty="0" smtClean="0"/>
              <a:t>;</a:t>
            </a:r>
            <a:r>
              <a:rPr lang="ru-RU" dirty="0"/>
              <a:t> монетизация находится на этапе тестирования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en-US" dirty="0" err="1" smtClean="0"/>
              <a:t>Vzaar</a:t>
            </a:r>
            <a:r>
              <a:rPr lang="en-US" dirty="0" smtClean="0"/>
              <a:t> – </a:t>
            </a:r>
            <a:r>
              <a:rPr lang="ru-RU" dirty="0" smtClean="0"/>
              <a:t>наличие</a:t>
            </a:r>
            <a:r>
              <a:rPr lang="en-US" dirty="0" smtClean="0"/>
              <a:t> </a:t>
            </a:r>
            <a:r>
              <a:rPr lang="ru-RU" dirty="0" smtClean="0"/>
              <a:t>множеств</a:t>
            </a:r>
            <a:r>
              <a:rPr lang="en-US" dirty="0" smtClean="0"/>
              <a:t> </a:t>
            </a:r>
            <a:r>
              <a:rPr lang="ru-RU" dirty="0" smtClean="0"/>
              <a:t>обсуждений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лекций</a:t>
            </a:r>
            <a:r>
              <a:rPr lang="en-US" dirty="0" smtClean="0"/>
              <a:t> </a:t>
            </a:r>
            <a:r>
              <a:rPr lang="ru-RU" dirty="0" smtClean="0"/>
              <a:t>по различным</a:t>
            </a:r>
            <a:r>
              <a:rPr lang="en-US" dirty="0" smtClean="0"/>
              <a:t> </a:t>
            </a:r>
            <a:r>
              <a:rPr lang="ru-RU" dirty="0" smtClean="0"/>
              <a:t>тематикам;</a:t>
            </a:r>
            <a:r>
              <a:rPr lang="en-US" dirty="0" smtClean="0"/>
              <a:t> </a:t>
            </a:r>
            <a:r>
              <a:rPr lang="ru-RU" dirty="0"/>
              <a:t>полное отсутствие рекламы</a:t>
            </a:r>
            <a:r>
              <a:rPr lang="ru-RU" dirty="0" smtClean="0"/>
              <a:t>;</a:t>
            </a:r>
            <a:r>
              <a:rPr lang="en-US" dirty="0" smtClean="0"/>
              <a:t> </a:t>
            </a:r>
            <a:r>
              <a:rPr lang="ru-RU" dirty="0"/>
              <a:t>платный доступ.</a:t>
            </a:r>
          </a:p>
          <a:p>
            <a:endParaRPr lang="ru-RU" dirty="0"/>
          </a:p>
          <a:p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9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9158" y="1690688"/>
            <a:ext cx="5536842" cy="4351338"/>
          </a:xfrm>
        </p:spPr>
        <p:txBody>
          <a:bodyPr/>
          <a:lstStyle/>
          <a:p>
            <a:r>
              <a:rPr lang="ru-RU" dirty="0"/>
              <a:t>облачное хранилище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en-US" dirty="0" smtClean="0"/>
              <a:t>Drive</a:t>
            </a:r>
            <a:r>
              <a:rPr lang="ru-RU" dirty="0" smtClean="0"/>
              <a:t>;</a:t>
            </a:r>
          </a:p>
          <a:p>
            <a:r>
              <a:rPr lang="ru-RU" dirty="0"/>
              <a:t>облачный сервис </a:t>
            </a:r>
            <a:r>
              <a:rPr lang="ru-RU" dirty="0" err="1"/>
              <a:t>Firebase</a:t>
            </a:r>
            <a:r>
              <a:rPr lang="ru-RU" dirty="0"/>
              <a:t> для хранения </a:t>
            </a:r>
            <a:r>
              <a:rPr lang="ru-RU" dirty="0" smtClean="0"/>
              <a:t>данных;</a:t>
            </a:r>
          </a:p>
          <a:p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Flutter</a:t>
            </a:r>
            <a:r>
              <a:rPr lang="ru-RU" dirty="0"/>
              <a:t> с использованием языка программирования </a:t>
            </a:r>
            <a:r>
              <a:rPr lang="ru-RU" dirty="0" err="1" smtClean="0"/>
              <a:t>Dart</a:t>
            </a:r>
            <a:r>
              <a:rPr lang="ru-RU" dirty="0" smtClean="0"/>
              <a:t>;</a:t>
            </a:r>
          </a:p>
          <a:p>
            <a:r>
              <a:rPr lang="ru-RU" dirty="0" err="1"/>
              <a:t>фреймворк</a:t>
            </a:r>
            <a:r>
              <a:rPr lang="ru-RU" dirty="0"/>
              <a:t> </a:t>
            </a:r>
            <a:r>
              <a:rPr lang="ru-RU" dirty="0" err="1"/>
              <a:t>Spring</a:t>
            </a:r>
            <a:r>
              <a:rPr lang="ru-RU" dirty="0"/>
              <a:t> для </a:t>
            </a:r>
            <a:r>
              <a:rPr lang="ru-RU" dirty="0" err="1"/>
              <a:t>Java</a:t>
            </a:r>
            <a:r>
              <a:rPr lang="ru-RU" dirty="0"/>
              <a:t> для разработки серверной </a:t>
            </a:r>
            <a:r>
              <a:rPr lang="ru-RU" dirty="0" smtClean="0"/>
              <a:t>части;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20647" cy="428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2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9" y="1429555"/>
            <a:ext cx="10019762" cy="51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75" y="1825625"/>
            <a:ext cx="6826650" cy="4351338"/>
          </a:xfrm>
        </p:spPr>
      </p:pic>
    </p:spTree>
    <p:extLst>
      <p:ext uri="{BB962C8B-B14F-4D97-AF65-F5344CB8AC3E}">
        <p14:creationId xmlns:p14="http://schemas.microsoft.com/office/powerpoint/2010/main" val="235439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463</Words>
  <Application>Microsoft Office PowerPoint</Application>
  <PresentationFormat>Широкоэкранный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Аналог YouTube – мобильное приложение Videly</vt:lpstr>
      <vt:lpstr>Распределение обязанностей</vt:lpstr>
      <vt:lpstr>Введение</vt:lpstr>
      <vt:lpstr>Требования</vt:lpstr>
      <vt:lpstr>Постановка задачи</vt:lpstr>
      <vt:lpstr>Анализ предметной области</vt:lpstr>
      <vt:lpstr>Средства реализации</vt:lpstr>
      <vt:lpstr>Схема базы данных</vt:lpstr>
      <vt:lpstr>Варианты использования</vt:lpstr>
      <vt:lpstr>Реализация</vt:lpstr>
      <vt:lpstr>Реализация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Аналог YouTube – мобильное приложение Videly</dc:title>
  <dc:creator>Толстых Павел Андреевич</dc:creator>
  <cp:lastModifiedBy>Толстых Павел Андреевич</cp:lastModifiedBy>
  <cp:revision>21</cp:revision>
  <dcterms:created xsi:type="dcterms:W3CDTF">2022-06-07T13:35:39Z</dcterms:created>
  <dcterms:modified xsi:type="dcterms:W3CDTF">2022-06-08T08:47:29Z</dcterms:modified>
</cp:coreProperties>
</file>