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335" r:id="rId4"/>
    <p:sldId id="319" r:id="rId5"/>
    <p:sldId id="334" r:id="rId6"/>
    <p:sldId id="320" r:id="rId7"/>
    <p:sldId id="321" r:id="rId8"/>
    <p:sldId id="312" r:id="rId9"/>
    <p:sldId id="322" r:id="rId10"/>
    <p:sldId id="323" r:id="rId11"/>
    <p:sldId id="265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07" r:id="rId23"/>
  </p:sldIdLst>
  <p:sldSz cx="243792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B4B"/>
    <a:srgbClr val="1D0E67"/>
    <a:srgbClr val="0F0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F213C-1F9C-41C0-AB16-386B055AFDDE}" v="727" dt="2023-11-17T09:26:07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796"/>
  </p:normalViewPr>
  <p:slideViewPr>
    <p:cSldViewPr snapToGrid="0" snapToObjects="1">
      <p:cViewPr varScale="1">
        <p:scale>
          <a:sx n="81" d="100"/>
          <a:sy n="81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1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aylor" userId="95f1adea-1700-450a-abf4-198b3b3a5a3e" providerId="ADAL" clId="{9FDF213C-1F9C-41C0-AB16-386B055AFDDE}"/>
    <pc:docChg chg="undo custSel addSld delSld modSld modMainMaster">
      <pc:chgData name="Andrew Taylor" userId="95f1adea-1700-450a-abf4-198b3b3a5a3e" providerId="ADAL" clId="{9FDF213C-1F9C-41C0-AB16-386B055AFDDE}" dt="2023-11-17T09:26:12.803" v="1005" actId="27614"/>
      <pc:docMkLst>
        <pc:docMk/>
      </pc:docMkLst>
      <pc:sldChg chg="addSp delSp modSp mod">
        <pc:chgData name="Andrew Taylor" userId="95f1adea-1700-450a-abf4-198b3b3a5a3e" providerId="ADAL" clId="{9FDF213C-1F9C-41C0-AB16-386B055AFDDE}" dt="2023-11-16T11:38:22.697" v="979" actId="1076"/>
        <pc:sldMkLst>
          <pc:docMk/>
          <pc:sldMk cId="3817433594" sldId="257"/>
        </pc:sldMkLst>
        <pc:picChg chg="add del mod">
          <ac:chgData name="Andrew Taylor" userId="95f1adea-1700-450a-abf4-198b3b3a5a3e" providerId="ADAL" clId="{9FDF213C-1F9C-41C0-AB16-386B055AFDDE}" dt="2023-11-16T11:38:10.576" v="975" actId="478"/>
          <ac:picMkLst>
            <pc:docMk/>
            <pc:sldMk cId="3817433594" sldId="257"/>
            <ac:picMk id="3" creationId="{F096E7FE-358A-5379-7DD9-B5E352580377}"/>
          </ac:picMkLst>
        </pc:picChg>
        <pc:picChg chg="add mod">
          <ac:chgData name="Andrew Taylor" userId="95f1adea-1700-450a-abf4-198b3b3a5a3e" providerId="ADAL" clId="{9FDF213C-1F9C-41C0-AB16-386B055AFDDE}" dt="2023-11-16T11:38:22.697" v="979" actId="1076"/>
          <ac:picMkLst>
            <pc:docMk/>
            <pc:sldMk cId="3817433594" sldId="257"/>
            <ac:picMk id="5" creationId="{C810EFAE-3DE0-7C87-6844-EE204467CB67}"/>
          </ac:picMkLst>
        </pc:picChg>
        <pc:picChg chg="del mod">
          <ac:chgData name="Andrew Taylor" userId="95f1adea-1700-450a-abf4-198b3b3a5a3e" providerId="ADAL" clId="{9FDF213C-1F9C-41C0-AB16-386B055AFDDE}" dt="2023-11-16T11:37:31.704" v="970" actId="478"/>
          <ac:picMkLst>
            <pc:docMk/>
            <pc:sldMk cId="3817433594" sldId="257"/>
            <ac:picMk id="9" creationId="{0FDC9187-F97D-03C0-1525-C2877B9764E1}"/>
          </ac:picMkLst>
        </pc:picChg>
        <pc:picChg chg="del">
          <ac:chgData name="Andrew Taylor" userId="95f1adea-1700-450a-abf4-198b3b3a5a3e" providerId="ADAL" clId="{9FDF213C-1F9C-41C0-AB16-386B055AFDDE}" dt="2023-11-12T15:24:15.513" v="945" actId="21"/>
          <ac:picMkLst>
            <pc:docMk/>
            <pc:sldMk cId="3817433594" sldId="257"/>
            <ac:picMk id="63" creationId="{6CAF3A0F-2F7E-C7C3-ADED-282856DACC82}"/>
          </ac:picMkLst>
        </pc:picChg>
      </pc:sldChg>
      <pc:sldChg chg="addSp delSp modSp mod">
        <pc:chgData name="Andrew Taylor" userId="95f1adea-1700-450a-abf4-198b3b3a5a3e" providerId="ADAL" clId="{9FDF213C-1F9C-41C0-AB16-386B055AFDDE}" dt="2023-11-12T15:22:08.750" v="874" actId="478"/>
        <pc:sldMkLst>
          <pc:docMk/>
          <pc:sldMk cId="1029995186" sldId="258"/>
        </pc:sldMkLst>
        <pc:spChg chg="mod">
          <ac:chgData name="Andrew Taylor" userId="95f1adea-1700-450a-abf4-198b3b3a5a3e" providerId="ADAL" clId="{9FDF213C-1F9C-41C0-AB16-386B055AFDDE}" dt="2023-11-11T14:20:12.976" v="2" actId="1076"/>
          <ac:spMkLst>
            <pc:docMk/>
            <pc:sldMk cId="1029995186" sldId="258"/>
            <ac:spMk id="2" creationId="{C898FE20-DD97-3846-BBBE-86BF8B463A38}"/>
          </ac:spMkLst>
        </pc:spChg>
        <pc:spChg chg="mod">
          <ac:chgData name="Andrew Taylor" userId="95f1adea-1700-450a-abf4-198b3b3a5a3e" providerId="ADAL" clId="{9FDF213C-1F9C-41C0-AB16-386B055AFDDE}" dt="2023-11-11T14:20:18.018" v="17" actId="20577"/>
          <ac:spMkLst>
            <pc:docMk/>
            <pc:sldMk cId="1029995186" sldId="258"/>
            <ac:spMk id="3" creationId="{0BB02292-259C-1241-BA18-0D164EF30196}"/>
          </ac:spMkLst>
        </pc:spChg>
        <pc:spChg chg="add del mod">
          <ac:chgData name="Andrew Taylor" userId="95f1adea-1700-450a-abf4-198b3b3a5a3e" providerId="ADAL" clId="{9FDF213C-1F9C-41C0-AB16-386B055AFDDE}" dt="2023-11-12T15:22:08.750" v="874" actId="478"/>
          <ac:spMkLst>
            <pc:docMk/>
            <pc:sldMk cId="1029995186" sldId="258"/>
            <ac:spMk id="4" creationId="{65E1BE0E-65C1-3BCE-4B69-054F32BDD2F7}"/>
          </ac:spMkLst>
        </pc:spChg>
      </pc:sldChg>
      <pc:sldChg chg="del">
        <pc:chgData name="Andrew Taylor" userId="95f1adea-1700-450a-abf4-198b3b3a5a3e" providerId="ADAL" clId="{9FDF213C-1F9C-41C0-AB16-386B055AFDDE}" dt="2023-11-12T14:57:32.001" v="226" actId="47"/>
        <pc:sldMkLst>
          <pc:docMk/>
          <pc:sldMk cId="4044586573" sldId="259"/>
        </pc:sldMkLst>
      </pc:sldChg>
      <pc:sldChg chg="del">
        <pc:chgData name="Andrew Taylor" userId="95f1adea-1700-450a-abf4-198b3b3a5a3e" providerId="ADAL" clId="{9FDF213C-1F9C-41C0-AB16-386B055AFDDE}" dt="2023-11-12T14:57:33.492" v="227" actId="47"/>
        <pc:sldMkLst>
          <pc:docMk/>
          <pc:sldMk cId="941343938" sldId="260"/>
        </pc:sldMkLst>
      </pc:sldChg>
      <pc:sldChg chg="del">
        <pc:chgData name="Andrew Taylor" userId="95f1adea-1700-450a-abf4-198b3b3a5a3e" providerId="ADAL" clId="{9FDF213C-1F9C-41C0-AB16-386B055AFDDE}" dt="2023-11-12T14:57:58.192" v="235" actId="47"/>
        <pc:sldMkLst>
          <pc:docMk/>
          <pc:sldMk cId="288038403" sldId="262"/>
        </pc:sldMkLst>
      </pc:sldChg>
      <pc:sldChg chg="del">
        <pc:chgData name="Andrew Taylor" userId="95f1adea-1700-450a-abf4-198b3b3a5a3e" providerId="ADAL" clId="{9FDF213C-1F9C-41C0-AB16-386B055AFDDE}" dt="2023-11-12T14:57:38.574" v="229" actId="47"/>
        <pc:sldMkLst>
          <pc:docMk/>
          <pc:sldMk cId="1088114046" sldId="263"/>
        </pc:sldMkLst>
      </pc:sldChg>
      <pc:sldChg chg="del">
        <pc:chgData name="Andrew Taylor" userId="95f1adea-1700-450a-abf4-198b3b3a5a3e" providerId="ADAL" clId="{9FDF213C-1F9C-41C0-AB16-386B055AFDDE}" dt="2023-11-12T14:58:02.890" v="237" actId="47"/>
        <pc:sldMkLst>
          <pc:docMk/>
          <pc:sldMk cId="2169224938" sldId="264"/>
        </pc:sldMkLst>
      </pc:sldChg>
      <pc:sldChg chg="addSp delSp modSp mod modAnim">
        <pc:chgData name="Andrew Taylor" userId="95f1adea-1700-450a-abf4-198b3b3a5a3e" providerId="ADAL" clId="{9FDF213C-1F9C-41C0-AB16-386B055AFDDE}" dt="2023-11-12T15:26:28.922" v="966" actId="20577"/>
        <pc:sldMkLst>
          <pc:docMk/>
          <pc:sldMk cId="191537662" sldId="265"/>
        </pc:sldMkLst>
        <pc:spChg chg="del mod">
          <ac:chgData name="Andrew Taylor" userId="95f1adea-1700-450a-abf4-198b3b3a5a3e" providerId="ADAL" clId="{9FDF213C-1F9C-41C0-AB16-386B055AFDDE}" dt="2023-11-12T15:04:16.307" v="448" actId="478"/>
          <ac:spMkLst>
            <pc:docMk/>
            <pc:sldMk cId="191537662" sldId="265"/>
            <ac:spMk id="2" creationId="{10EFCF7E-75A8-8B17-CBE0-5BF2B45A5DD2}"/>
          </ac:spMkLst>
        </pc:spChg>
        <pc:spChg chg="del mod">
          <ac:chgData name="Andrew Taylor" userId="95f1adea-1700-450a-abf4-198b3b3a5a3e" providerId="ADAL" clId="{9FDF213C-1F9C-41C0-AB16-386B055AFDDE}" dt="2023-11-12T15:04:16.307" v="448" actId="478"/>
          <ac:spMkLst>
            <pc:docMk/>
            <pc:sldMk cId="191537662" sldId="265"/>
            <ac:spMk id="3" creationId="{0878F0B8-D5B9-EAC7-5BAF-3948B504F07D}"/>
          </ac:spMkLst>
        </pc:spChg>
        <pc:spChg chg="add mod">
          <ac:chgData name="Andrew Taylor" userId="95f1adea-1700-450a-abf4-198b3b3a5a3e" providerId="ADAL" clId="{9FDF213C-1F9C-41C0-AB16-386B055AFDDE}" dt="2023-11-12T15:26:28.922" v="966" actId="20577"/>
          <ac:spMkLst>
            <pc:docMk/>
            <pc:sldMk cId="191537662" sldId="265"/>
            <ac:spMk id="4" creationId="{9F2A4DA1-1862-5342-F318-5FAC2D25D4A5}"/>
          </ac:spMkLst>
        </pc:spChg>
        <pc:spChg chg="add mod">
          <ac:chgData name="Andrew Taylor" userId="95f1adea-1700-450a-abf4-198b3b3a5a3e" providerId="ADAL" clId="{9FDF213C-1F9C-41C0-AB16-386B055AFDDE}" dt="2023-11-12T15:04:50.023" v="453" actId="1076"/>
          <ac:spMkLst>
            <pc:docMk/>
            <pc:sldMk cId="191537662" sldId="265"/>
            <ac:spMk id="6" creationId="{5C902F76-1110-F134-3E36-4436FCBF1478}"/>
          </ac:spMkLst>
        </pc:spChg>
        <pc:picChg chg="mod">
          <ac:chgData name="Andrew Taylor" userId="95f1adea-1700-450a-abf4-198b3b3a5a3e" providerId="ADAL" clId="{9FDF213C-1F9C-41C0-AB16-386B055AFDDE}" dt="2023-11-12T15:24:52.793" v="953" actId="1076"/>
          <ac:picMkLst>
            <pc:docMk/>
            <pc:sldMk cId="191537662" sldId="265"/>
            <ac:picMk id="5" creationId="{CF64342C-9A86-3BD9-5502-1A6C7A85FCFC}"/>
          </ac:picMkLst>
        </pc:picChg>
        <pc:picChg chg="del">
          <ac:chgData name="Andrew Taylor" userId="95f1adea-1700-450a-abf4-198b3b3a5a3e" providerId="ADAL" clId="{9FDF213C-1F9C-41C0-AB16-386B055AFDDE}" dt="2023-11-12T15:03:35.872" v="428" actId="478"/>
          <ac:picMkLst>
            <pc:docMk/>
            <pc:sldMk cId="191537662" sldId="265"/>
            <ac:picMk id="7" creationId="{9BD4F037-4919-2CD7-C778-0A07108EC375}"/>
          </ac:picMkLst>
        </pc:picChg>
      </pc:sldChg>
      <pc:sldChg chg="addSp modSp del modAnim">
        <pc:chgData name="Andrew Taylor" userId="95f1adea-1700-450a-abf4-198b3b3a5a3e" providerId="ADAL" clId="{9FDF213C-1F9C-41C0-AB16-386B055AFDDE}" dt="2023-11-12T15:22:59.590" v="931" actId="47"/>
        <pc:sldMkLst>
          <pc:docMk/>
          <pc:sldMk cId="1322755949" sldId="266"/>
        </pc:sldMkLst>
        <pc:spChg chg="add mod">
          <ac:chgData name="Andrew Taylor" userId="95f1adea-1700-450a-abf4-198b3b3a5a3e" providerId="ADAL" clId="{9FDF213C-1F9C-41C0-AB16-386B055AFDDE}" dt="2023-11-12T14:57:08.995" v="215"/>
          <ac:spMkLst>
            <pc:docMk/>
            <pc:sldMk cId="1322755949" sldId="266"/>
            <ac:spMk id="3" creationId="{11C24D16-4230-FCDE-513D-8B5A8A425BDD}"/>
          </ac:spMkLst>
        </pc:spChg>
      </pc:sldChg>
      <pc:sldChg chg="del">
        <pc:chgData name="Andrew Taylor" userId="95f1adea-1700-450a-abf4-198b3b3a5a3e" providerId="ADAL" clId="{9FDF213C-1F9C-41C0-AB16-386B055AFDDE}" dt="2023-11-12T14:58:07.263" v="243" actId="47"/>
        <pc:sldMkLst>
          <pc:docMk/>
          <pc:sldMk cId="2285728445" sldId="267"/>
        </pc:sldMkLst>
      </pc:sldChg>
      <pc:sldChg chg="addSp modSp del modAnim">
        <pc:chgData name="Andrew Taylor" userId="95f1adea-1700-450a-abf4-198b3b3a5a3e" providerId="ADAL" clId="{9FDF213C-1F9C-41C0-AB16-386B055AFDDE}" dt="2023-11-12T15:23:06.858" v="932" actId="47"/>
        <pc:sldMkLst>
          <pc:docMk/>
          <pc:sldMk cId="35801131" sldId="268"/>
        </pc:sldMkLst>
        <pc:spChg chg="add mod">
          <ac:chgData name="Andrew Taylor" userId="95f1adea-1700-450a-abf4-198b3b3a5a3e" providerId="ADAL" clId="{9FDF213C-1F9C-41C0-AB16-386B055AFDDE}" dt="2023-11-12T14:57:21.905" v="221"/>
          <ac:spMkLst>
            <pc:docMk/>
            <pc:sldMk cId="35801131" sldId="268"/>
            <ac:spMk id="5" creationId="{87A6BE00-8F1A-AD9F-3494-6295AEABF1E3}"/>
          </ac:spMkLst>
        </pc:spChg>
      </pc:sldChg>
      <pc:sldChg chg="addSp modSp del modAnim">
        <pc:chgData name="Andrew Taylor" userId="95f1adea-1700-450a-abf4-198b3b3a5a3e" providerId="ADAL" clId="{9FDF213C-1F9C-41C0-AB16-386B055AFDDE}" dt="2023-11-12T15:15:14.718" v="725" actId="47"/>
        <pc:sldMkLst>
          <pc:docMk/>
          <pc:sldMk cId="1460339682" sldId="270"/>
        </pc:sldMkLst>
        <pc:spChg chg="add mod">
          <ac:chgData name="Andrew Taylor" userId="95f1adea-1700-450a-abf4-198b3b3a5a3e" providerId="ADAL" clId="{9FDF213C-1F9C-41C0-AB16-386B055AFDDE}" dt="2023-11-12T14:57:27.037" v="223"/>
          <ac:spMkLst>
            <pc:docMk/>
            <pc:sldMk cId="1460339682" sldId="270"/>
            <ac:spMk id="4" creationId="{CFDF65D5-B587-D47B-4B14-31D04026661E}"/>
          </ac:spMkLst>
        </pc:spChg>
      </pc:sldChg>
      <pc:sldChg chg="del">
        <pc:chgData name="Andrew Taylor" userId="95f1adea-1700-450a-abf4-198b3b3a5a3e" providerId="ADAL" clId="{9FDF213C-1F9C-41C0-AB16-386B055AFDDE}" dt="2023-11-12T14:57:35.462" v="228" actId="47"/>
        <pc:sldMkLst>
          <pc:docMk/>
          <pc:sldMk cId="3503728545" sldId="271"/>
        </pc:sldMkLst>
      </pc:sldChg>
      <pc:sldChg chg="addSp delSp modSp add del mod modAnim">
        <pc:chgData name="Andrew Taylor" userId="95f1adea-1700-450a-abf4-198b3b3a5a3e" providerId="ADAL" clId="{9FDF213C-1F9C-41C0-AB16-386B055AFDDE}" dt="2023-11-12T15:23:27.386" v="943" actId="2696"/>
        <pc:sldMkLst>
          <pc:docMk/>
          <pc:sldMk cId="2170082070" sldId="272"/>
        </pc:sldMkLst>
        <pc:spChg chg="add del mod">
          <ac:chgData name="Andrew Taylor" userId="95f1adea-1700-450a-abf4-198b3b3a5a3e" providerId="ADAL" clId="{9FDF213C-1F9C-41C0-AB16-386B055AFDDE}" dt="2023-11-12T15:20:24.517" v="846"/>
          <ac:spMkLst>
            <pc:docMk/>
            <pc:sldMk cId="2170082070" sldId="272"/>
            <ac:spMk id="2" creationId="{007479CA-EE74-AA3B-7F91-F6C9ECA9C2C3}"/>
          </ac:spMkLst>
        </pc:spChg>
        <pc:spChg chg="del mod">
          <ac:chgData name="Andrew Taylor" userId="95f1adea-1700-450a-abf4-198b3b3a5a3e" providerId="ADAL" clId="{9FDF213C-1F9C-41C0-AB16-386B055AFDDE}" dt="2023-11-12T15:22:04.214" v="873" actId="478"/>
          <ac:spMkLst>
            <pc:docMk/>
            <pc:sldMk cId="2170082070" sldId="272"/>
            <ac:spMk id="5" creationId="{D00785D5-E451-694B-B10A-3F579094F634}"/>
          </ac:spMkLst>
        </pc:spChg>
        <pc:spChg chg="mod">
          <ac:chgData name="Andrew Taylor" userId="95f1adea-1700-450a-abf4-198b3b3a5a3e" providerId="ADAL" clId="{9FDF213C-1F9C-41C0-AB16-386B055AFDDE}" dt="2023-11-12T15:22:44.336" v="929" actId="6549"/>
          <ac:spMkLst>
            <pc:docMk/>
            <pc:sldMk cId="2170082070" sldId="272"/>
            <ac:spMk id="98" creationId="{31DACB5A-C4F4-BE4E-BB18-F16F27E8C5B3}"/>
          </ac:spMkLst>
        </pc:spChg>
        <pc:spChg chg="mod">
          <ac:chgData name="Andrew Taylor" userId="95f1adea-1700-450a-abf4-198b3b3a5a3e" providerId="ADAL" clId="{9FDF213C-1F9C-41C0-AB16-386B055AFDDE}" dt="2023-11-12T15:19:37.633" v="840" actId="20577"/>
          <ac:spMkLst>
            <pc:docMk/>
            <pc:sldMk cId="2170082070" sldId="272"/>
            <ac:spMk id="165" creationId="{6B800140-876C-9149-8EAB-9C0679FA70C6}"/>
          </ac:spMkLst>
        </pc:spChg>
        <pc:spChg chg="mod">
          <ac:chgData name="Andrew Taylor" userId="95f1adea-1700-450a-abf4-198b3b3a5a3e" providerId="ADAL" clId="{9FDF213C-1F9C-41C0-AB16-386B055AFDDE}" dt="2023-11-12T15:22:42.269" v="928" actId="6549"/>
          <ac:spMkLst>
            <pc:docMk/>
            <pc:sldMk cId="2170082070" sldId="272"/>
            <ac:spMk id="171" creationId="{AEB9B086-6BF6-1648-987E-DF35099AD26A}"/>
          </ac:spMkLst>
        </pc:spChg>
        <pc:spChg chg="mod">
          <ac:chgData name="Andrew Taylor" userId="95f1adea-1700-450a-abf4-198b3b3a5a3e" providerId="ADAL" clId="{9FDF213C-1F9C-41C0-AB16-386B055AFDDE}" dt="2023-11-12T15:22:33.459" v="910" actId="20577"/>
          <ac:spMkLst>
            <pc:docMk/>
            <pc:sldMk cId="2170082070" sldId="272"/>
            <ac:spMk id="174" creationId="{454C04D3-4552-B647-8AF2-4FBAE86E5D1D}"/>
          </ac:spMkLst>
        </pc:spChg>
        <pc:spChg chg="mod">
          <ac:chgData name="Andrew Taylor" userId="95f1adea-1700-450a-abf4-198b3b3a5a3e" providerId="ADAL" clId="{9FDF213C-1F9C-41C0-AB16-386B055AFDDE}" dt="2023-11-12T15:22:38.812" v="927" actId="6549"/>
          <ac:spMkLst>
            <pc:docMk/>
            <pc:sldMk cId="2170082070" sldId="272"/>
            <ac:spMk id="177" creationId="{9438FC26-F940-8C45-AB5F-8D731556C473}"/>
          </ac:spMkLst>
        </pc:spChg>
        <pc:spChg chg="mod">
          <ac:chgData name="Andrew Taylor" userId="95f1adea-1700-450a-abf4-198b3b3a5a3e" providerId="ADAL" clId="{9FDF213C-1F9C-41C0-AB16-386B055AFDDE}" dt="2023-11-12T15:23:17.942" v="942" actId="20577"/>
          <ac:spMkLst>
            <pc:docMk/>
            <pc:sldMk cId="2170082070" sldId="272"/>
            <ac:spMk id="180" creationId="{87C66BAF-E22B-4A43-9318-8D826132A2E0}"/>
          </ac:spMkLst>
        </pc:spChg>
        <pc:grpChg chg="mod">
          <ac:chgData name="Andrew Taylor" userId="95f1adea-1700-450a-abf4-198b3b3a5a3e" providerId="ADAL" clId="{9FDF213C-1F9C-41C0-AB16-386B055AFDDE}" dt="2023-11-12T15:19:56.290" v="841" actId="1076"/>
          <ac:grpSpMkLst>
            <pc:docMk/>
            <pc:sldMk cId="2170082070" sldId="272"/>
            <ac:grpSpMk id="101" creationId="{8B348CA1-52E1-9D42-9BB2-035612B95843}"/>
          </ac:grpSpMkLst>
        </pc:grpChg>
      </pc:sldChg>
      <pc:sldChg chg="addSp modSp del modAnim">
        <pc:chgData name="Andrew Taylor" userId="95f1adea-1700-450a-abf4-198b3b3a5a3e" providerId="ADAL" clId="{9FDF213C-1F9C-41C0-AB16-386B055AFDDE}" dt="2023-11-12T15:22:54.614" v="930" actId="47"/>
        <pc:sldMkLst>
          <pc:docMk/>
          <pc:sldMk cId="1476829029" sldId="273"/>
        </pc:sldMkLst>
        <pc:spChg chg="add mod">
          <ac:chgData name="Andrew Taylor" userId="95f1adea-1700-450a-abf4-198b3b3a5a3e" providerId="ADAL" clId="{9FDF213C-1F9C-41C0-AB16-386B055AFDDE}" dt="2023-11-12T14:57:07.640" v="214"/>
          <ac:spMkLst>
            <pc:docMk/>
            <pc:sldMk cId="1476829029" sldId="273"/>
            <ac:spMk id="3" creationId="{36106E03-AF4C-0766-AC4F-76384DEC9E3E}"/>
          </ac:spMkLst>
        </pc:spChg>
      </pc:sldChg>
      <pc:sldChg chg="addSp delSp modSp del modAnim">
        <pc:chgData name="Andrew Taylor" userId="95f1adea-1700-450a-abf4-198b3b3a5a3e" providerId="ADAL" clId="{9FDF213C-1F9C-41C0-AB16-386B055AFDDE}" dt="2023-11-12T15:09:20.895" v="533" actId="2696"/>
        <pc:sldMkLst>
          <pc:docMk/>
          <pc:sldMk cId="1357385325" sldId="274"/>
        </pc:sldMkLst>
        <pc:spChg chg="add del mod">
          <ac:chgData name="Andrew Taylor" userId="95f1adea-1700-450a-abf4-198b3b3a5a3e" providerId="ADAL" clId="{9FDF213C-1F9C-41C0-AB16-386B055AFDDE}" dt="2023-11-12T14:57:15.076" v="217"/>
          <ac:spMkLst>
            <pc:docMk/>
            <pc:sldMk cId="1357385325" sldId="274"/>
            <ac:spMk id="4" creationId="{CC19ED3C-BCF4-37F6-8D3E-8608DE0DA997}"/>
          </ac:spMkLst>
        </pc:spChg>
        <pc:spChg chg="add mod">
          <ac:chgData name="Andrew Taylor" userId="95f1adea-1700-450a-abf4-198b3b3a5a3e" providerId="ADAL" clId="{9FDF213C-1F9C-41C0-AB16-386B055AFDDE}" dt="2023-11-12T14:57:17.252" v="218"/>
          <ac:spMkLst>
            <pc:docMk/>
            <pc:sldMk cId="1357385325" sldId="274"/>
            <ac:spMk id="6" creationId="{45022F3D-0F40-51B1-BD9B-5DAC57554C97}"/>
          </ac:spMkLst>
        </pc:spChg>
        <pc:spChg chg="add del mod">
          <ac:chgData name="Andrew Taylor" userId="95f1adea-1700-450a-abf4-198b3b3a5a3e" providerId="ADAL" clId="{9FDF213C-1F9C-41C0-AB16-386B055AFDDE}" dt="2023-11-12T15:09:11.353" v="530"/>
          <ac:spMkLst>
            <pc:docMk/>
            <pc:sldMk cId="1357385325" sldId="274"/>
            <ac:spMk id="7" creationId="{8DE74752-E251-0183-E131-16AFA51B68CF}"/>
          </ac:spMkLst>
        </pc:spChg>
      </pc:sldChg>
      <pc:sldChg chg="addSp modSp del modAnim">
        <pc:chgData name="Andrew Taylor" userId="95f1adea-1700-450a-abf4-198b3b3a5a3e" providerId="ADAL" clId="{9FDF213C-1F9C-41C0-AB16-386B055AFDDE}" dt="2023-11-12T15:10:29.840" v="575" actId="47"/>
        <pc:sldMkLst>
          <pc:docMk/>
          <pc:sldMk cId="567726596" sldId="275"/>
        </pc:sldMkLst>
        <pc:spChg chg="add mod">
          <ac:chgData name="Andrew Taylor" userId="95f1adea-1700-450a-abf4-198b3b3a5a3e" providerId="ADAL" clId="{9FDF213C-1F9C-41C0-AB16-386B055AFDDE}" dt="2023-11-12T14:57:19.021" v="219"/>
          <ac:spMkLst>
            <pc:docMk/>
            <pc:sldMk cId="567726596" sldId="275"/>
            <ac:spMk id="3" creationId="{79794D57-3BBE-E033-A7A0-A528F77EA820}"/>
          </ac:spMkLst>
        </pc:spChg>
      </pc:sldChg>
      <pc:sldChg chg="del">
        <pc:chgData name="Andrew Taylor" userId="95f1adea-1700-450a-abf4-198b3b3a5a3e" providerId="ADAL" clId="{9FDF213C-1F9C-41C0-AB16-386B055AFDDE}" dt="2023-11-12T14:57:42.269" v="231" actId="47"/>
        <pc:sldMkLst>
          <pc:docMk/>
          <pc:sldMk cId="639404142" sldId="276"/>
        </pc:sldMkLst>
      </pc:sldChg>
      <pc:sldChg chg="del">
        <pc:chgData name="Andrew Taylor" userId="95f1adea-1700-450a-abf4-198b3b3a5a3e" providerId="ADAL" clId="{9FDF213C-1F9C-41C0-AB16-386B055AFDDE}" dt="2023-11-12T14:57:47.412" v="232" actId="47"/>
        <pc:sldMkLst>
          <pc:docMk/>
          <pc:sldMk cId="3368588160" sldId="277"/>
        </pc:sldMkLst>
      </pc:sldChg>
      <pc:sldChg chg="del">
        <pc:chgData name="Andrew Taylor" userId="95f1adea-1700-450a-abf4-198b3b3a5a3e" providerId="ADAL" clId="{9FDF213C-1F9C-41C0-AB16-386B055AFDDE}" dt="2023-11-12T14:57:51.067" v="233" actId="47"/>
        <pc:sldMkLst>
          <pc:docMk/>
          <pc:sldMk cId="3513028851" sldId="278"/>
        </pc:sldMkLst>
      </pc:sldChg>
      <pc:sldChg chg="del">
        <pc:chgData name="Andrew Taylor" userId="95f1adea-1700-450a-abf4-198b3b3a5a3e" providerId="ADAL" clId="{9FDF213C-1F9C-41C0-AB16-386B055AFDDE}" dt="2023-11-12T14:57:52.834" v="234" actId="47"/>
        <pc:sldMkLst>
          <pc:docMk/>
          <pc:sldMk cId="4097541918" sldId="279"/>
        </pc:sldMkLst>
      </pc:sldChg>
      <pc:sldChg chg="del">
        <pc:chgData name="Andrew Taylor" userId="95f1adea-1700-450a-abf4-198b3b3a5a3e" providerId="ADAL" clId="{9FDF213C-1F9C-41C0-AB16-386B055AFDDE}" dt="2023-11-12T14:58:01.429" v="236" actId="47"/>
        <pc:sldMkLst>
          <pc:docMk/>
          <pc:sldMk cId="338363368" sldId="286"/>
        </pc:sldMkLst>
      </pc:sldChg>
      <pc:sldChg chg="del">
        <pc:chgData name="Andrew Taylor" userId="95f1adea-1700-450a-abf4-198b3b3a5a3e" providerId="ADAL" clId="{9FDF213C-1F9C-41C0-AB16-386B055AFDDE}" dt="2023-11-12T14:58:04.715" v="239" actId="47"/>
        <pc:sldMkLst>
          <pc:docMk/>
          <pc:sldMk cId="1134700902" sldId="289"/>
        </pc:sldMkLst>
      </pc:sldChg>
      <pc:sldChg chg="del">
        <pc:chgData name="Andrew Taylor" userId="95f1adea-1700-450a-abf4-198b3b3a5a3e" providerId="ADAL" clId="{9FDF213C-1F9C-41C0-AB16-386B055AFDDE}" dt="2023-11-12T14:58:05.139" v="240" actId="47"/>
        <pc:sldMkLst>
          <pc:docMk/>
          <pc:sldMk cId="3382067949" sldId="290"/>
        </pc:sldMkLst>
      </pc:sldChg>
      <pc:sldChg chg="del">
        <pc:chgData name="Andrew Taylor" userId="95f1adea-1700-450a-abf4-198b3b3a5a3e" providerId="ADAL" clId="{9FDF213C-1F9C-41C0-AB16-386B055AFDDE}" dt="2023-11-12T14:58:04.085" v="238" actId="47"/>
        <pc:sldMkLst>
          <pc:docMk/>
          <pc:sldMk cId="650560212" sldId="291"/>
        </pc:sldMkLst>
      </pc:sldChg>
      <pc:sldChg chg="del">
        <pc:chgData name="Andrew Taylor" userId="95f1adea-1700-450a-abf4-198b3b3a5a3e" providerId="ADAL" clId="{9FDF213C-1F9C-41C0-AB16-386B055AFDDE}" dt="2023-11-12T14:58:06.129" v="241" actId="47"/>
        <pc:sldMkLst>
          <pc:docMk/>
          <pc:sldMk cId="2778125969" sldId="292"/>
        </pc:sldMkLst>
      </pc:sldChg>
      <pc:sldChg chg="del">
        <pc:chgData name="Andrew Taylor" userId="95f1adea-1700-450a-abf4-198b3b3a5a3e" providerId="ADAL" clId="{9FDF213C-1F9C-41C0-AB16-386B055AFDDE}" dt="2023-11-12T14:58:08.097" v="244" actId="47"/>
        <pc:sldMkLst>
          <pc:docMk/>
          <pc:sldMk cId="1114971755" sldId="293"/>
        </pc:sldMkLst>
      </pc:sldChg>
      <pc:sldChg chg="del">
        <pc:chgData name="Andrew Taylor" userId="95f1adea-1700-450a-abf4-198b3b3a5a3e" providerId="ADAL" clId="{9FDF213C-1F9C-41C0-AB16-386B055AFDDE}" dt="2023-11-12T14:58:09.750" v="245" actId="47"/>
        <pc:sldMkLst>
          <pc:docMk/>
          <pc:sldMk cId="285124241" sldId="294"/>
        </pc:sldMkLst>
      </pc:sldChg>
      <pc:sldChg chg="del">
        <pc:chgData name="Andrew Taylor" userId="95f1adea-1700-450a-abf4-198b3b3a5a3e" providerId="ADAL" clId="{9FDF213C-1F9C-41C0-AB16-386B055AFDDE}" dt="2023-11-12T14:58:06.665" v="242" actId="47"/>
        <pc:sldMkLst>
          <pc:docMk/>
          <pc:sldMk cId="1987883261" sldId="297"/>
        </pc:sldMkLst>
      </pc:sldChg>
      <pc:sldChg chg="add del">
        <pc:chgData name="Andrew Taylor" userId="95f1adea-1700-450a-abf4-198b3b3a5a3e" providerId="ADAL" clId="{9FDF213C-1F9C-41C0-AB16-386B055AFDDE}" dt="2023-11-12T14:58:14.861" v="250" actId="47"/>
        <pc:sldMkLst>
          <pc:docMk/>
          <pc:sldMk cId="1481270229" sldId="301"/>
        </pc:sldMkLst>
      </pc:sldChg>
      <pc:sldChg chg="del">
        <pc:chgData name="Andrew Taylor" userId="95f1adea-1700-450a-abf4-198b3b3a5a3e" providerId="ADAL" clId="{9FDF213C-1F9C-41C0-AB16-386B055AFDDE}" dt="2023-11-12T14:58:10.225" v="246" actId="47"/>
        <pc:sldMkLst>
          <pc:docMk/>
          <pc:sldMk cId="456238679" sldId="303"/>
        </pc:sldMkLst>
      </pc:sldChg>
      <pc:sldChg chg="del">
        <pc:chgData name="Andrew Taylor" userId="95f1adea-1700-450a-abf4-198b3b3a5a3e" providerId="ADAL" clId="{9FDF213C-1F9C-41C0-AB16-386B055AFDDE}" dt="2023-11-12T14:58:10.761" v="247" actId="47"/>
        <pc:sldMkLst>
          <pc:docMk/>
          <pc:sldMk cId="127837241" sldId="304"/>
        </pc:sldMkLst>
      </pc:sldChg>
      <pc:sldChg chg="delSp del mod delAnim">
        <pc:chgData name="Andrew Taylor" userId="95f1adea-1700-450a-abf4-198b3b3a5a3e" providerId="ADAL" clId="{9FDF213C-1F9C-41C0-AB16-386B055AFDDE}" dt="2023-11-12T15:17:19.534" v="779" actId="47"/>
        <pc:sldMkLst>
          <pc:docMk/>
          <pc:sldMk cId="2764911206" sldId="306"/>
        </pc:sldMkLst>
        <pc:grpChg chg="del">
          <ac:chgData name="Andrew Taylor" userId="95f1adea-1700-450a-abf4-198b3b3a5a3e" providerId="ADAL" clId="{9FDF213C-1F9C-41C0-AB16-386B055AFDDE}" dt="2023-11-12T15:17:17.539" v="778" actId="478"/>
          <ac:grpSpMkLst>
            <pc:docMk/>
            <pc:sldMk cId="2764911206" sldId="306"/>
            <ac:grpSpMk id="65" creationId="{7132101B-0DF1-0743-BC12-D0BA8D7149E6}"/>
          </ac:grpSpMkLst>
        </pc:grpChg>
      </pc:sldChg>
      <pc:sldChg chg="addSp delSp modSp mod">
        <pc:chgData name="Andrew Taylor" userId="95f1adea-1700-450a-abf4-198b3b3a5a3e" providerId="ADAL" clId="{9FDF213C-1F9C-41C0-AB16-386B055AFDDE}" dt="2023-11-16T15:31:06.269" v="982" actId="1076"/>
        <pc:sldMkLst>
          <pc:docMk/>
          <pc:sldMk cId="3697087281" sldId="307"/>
        </pc:sldMkLst>
        <pc:picChg chg="del">
          <ac:chgData name="Andrew Taylor" userId="95f1adea-1700-450a-abf4-198b3b3a5a3e" providerId="ADAL" clId="{9FDF213C-1F9C-41C0-AB16-386B055AFDDE}" dt="2023-11-16T15:31:02.513" v="980" actId="478"/>
          <ac:picMkLst>
            <pc:docMk/>
            <pc:sldMk cId="3697087281" sldId="307"/>
            <ac:picMk id="2" creationId="{A37C7094-7A44-F08C-787E-979A8F072976}"/>
          </ac:picMkLst>
        </pc:picChg>
        <pc:picChg chg="add mod">
          <ac:chgData name="Andrew Taylor" userId="95f1adea-1700-450a-abf4-198b3b3a5a3e" providerId="ADAL" clId="{9FDF213C-1F9C-41C0-AB16-386B055AFDDE}" dt="2023-11-16T15:31:06.269" v="982" actId="1076"/>
          <ac:picMkLst>
            <pc:docMk/>
            <pc:sldMk cId="3697087281" sldId="307"/>
            <ac:picMk id="3" creationId="{D65B5E0A-DDC3-4C8D-2FAF-FD8CD97FE69B}"/>
          </ac:picMkLst>
        </pc:picChg>
      </pc:sldChg>
      <pc:sldChg chg="addSp modSp del mod modAnim">
        <pc:chgData name="Andrew Taylor" userId="95f1adea-1700-450a-abf4-198b3b3a5a3e" providerId="ADAL" clId="{9FDF213C-1F9C-41C0-AB16-386B055AFDDE}" dt="2023-11-12T15:05:58.123" v="462" actId="2696"/>
        <pc:sldMkLst>
          <pc:docMk/>
          <pc:sldMk cId="655709639" sldId="308"/>
        </pc:sldMkLst>
        <pc:spChg chg="mod">
          <ac:chgData name="Andrew Taylor" userId="95f1adea-1700-450a-abf4-198b3b3a5a3e" providerId="ADAL" clId="{9FDF213C-1F9C-41C0-AB16-386B055AFDDE}" dt="2023-11-12T15:05:29.738" v="457" actId="1076"/>
          <ac:spMkLst>
            <pc:docMk/>
            <pc:sldMk cId="655709639" sldId="308"/>
            <ac:spMk id="2" creationId="{891340C4-D2A8-CFDB-A965-FCB2AC9A6F0F}"/>
          </ac:spMkLst>
        </pc:spChg>
        <pc:spChg chg="add mod">
          <ac:chgData name="Andrew Taylor" userId="95f1adea-1700-450a-abf4-198b3b3a5a3e" providerId="ADAL" clId="{9FDF213C-1F9C-41C0-AB16-386B055AFDDE}" dt="2023-11-12T15:05:34.320" v="458" actId="1076"/>
          <ac:spMkLst>
            <pc:docMk/>
            <pc:sldMk cId="655709639" sldId="308"/>
            <ac:spMk id="3" creationId="{00E6FB57-8485-E532-7119-76F77B83255D}"/>
          </ac:spMkLst>
        </pc:spChg>
        <pc:picChg chg="mod">
          <ac:chgData name="Andrew Taylor" userId="95f1adea-1700-450a-abf4-198b3b3a5a3e" providerId="ADAL" clId="{9FDF213C-1F9C-41C0-AB16-386B055AFDDE}" dt="2023-11-12T15:05:29.738" v="457" actId="1076"/>
          <ac:picMkLst>
            <pc:docMk/>
            <pc:sldMk cId="655709639" sldId="308"/>
            <ac:picMk id="7" creationId="{4A0CA725-0973-B396-3BCF-74BCA64D9992}"/>
          </ac:picMkLst>
        </pc:picChg>
        <pc:picChg chg="mod">
          <ac:chgData name="Andrew Taylor" userId="95f1adea-1700-450a-abf4-198b3b3a5a3e" providerId="ADAL" clId="{9FDF213C-1F9C-41C0-AB16-386B055AFDDE}" dt="2023-11-12T15:05:29.738" v="457" actId="1076"/>
          <ac:picMkLst>
            <pc:docMk/>
            <pc:sldMk cId="655709639" sldId="308"/>
            <ac:picMk id="9" creationId="{CD16221E-3A81-73A7-7944-264679A04FD9}"/>
          </ac:picMkLst>
        </pc:picChg>
      </pc:sldChg>
      <pc:sldChg chg="addSp delSp modSp del mod modAnim">
        <pc:chgData name="Andrew Taylor" userId="95f1adea-1700-450a-abf4-198b3b3a5a3e" providerId="ADAL" clId="{9FDF213C-1F9C-41C0-AB16-386B055AFDDE}" dt="2023-11-12T15:25:47.396" v="959" actId="47"/>
        <pc:sldMkLst>
          <pc:docMk/>
          <pc:sldMk cId="3029963638" sldId="309"/>
        </pc:sldMkLst>
        <pc:spChg chg="mod">
          <ac:chgData name="Andrew Taylor" userId="95f1adea-1700-450a-abf4-198b3b3a5a3e" providerId="ADAL" clId="{9FDF213C-1F9C-41C0-AB16-386B055AFDDE}" dt="2023-11-12T14:55:35.030" v="130" actId="6549"/>
          <ac:spMkLst>
            <pc:docMk/>
            <pc:sldMk cId="3029963638" sldId="309"/>
            <ac:spMk id="2" creationId="{891340C4-D2A8-CFDB-A965-FCB2AC9A6F0F}"/>
          </ac:spMkLst>
        </pc:spChg>
        <pc:spChg chg="mod">
          <ac:chgData name="Andrew Taylor" userId="95f1adea-1700-450a-abf4-198b3b3a5a3e" providerId="ADAL" clId="{9FDF213C-1F9C-41C0-AB16-386B055AFDDE}" dt="2023-11-12T14:56:14.040" v="163" actId="207"/>
          <ac:spMkLst>
            <pc:docMk/>
            <pc:sldMk cId="3029963638" sldId="309"/>
            <ac:spMk id="3" creationId="{41B08270-ED7C-F44C-6070-035CEA575228}"/>
          </ac:spMkLst>
        </pc:spChg>
        <pc:spChg chg="mod">
          <ac:chgData name="Andrew Taylor" userId="95f1adea-1700-450a-abf4-198b3b3a5a3e" providerId="ADAL" clId="{9FDF213C-1F9C-41C0-AB16-386B055AFDDE}" dt="2023-11-12T14:56:17.930" v="164" actId="207"/>
          <ac:spMkLst>
            <pc:docMk/>
            <pc:sldMk cId="3029963638" sldId="309"/>
            <ac:spMk id="4" creationId="{B9D59448-24FA-1D9E-0A47-77EA458F8BF7}"/>
          </ac:spMkLst>
        </pc:spChg>
        <pc:spChg chg="mod">
          <ac:chgData name="Andrew Taylor" userId="95f1adea-1700-450a-abf4-198b3b3a5a3e" providerId="ADAL" clId="{9FDF213C-1F9C-41C0-AB16-386B055AFDDE}" dt="2023-11-12T14:56:10.815" v="162" actId="207"/>
          <ac:spMkLst>
            <pc:docMk/>
            <pc:sldMk cId="3029963638" sldId="309"/>
            <ac:spMk id="5" creationId="{C5737114-3F40-2E49-29C5-080547AF46F0}"/>
          </ac:spMkLst>
        </pc:spChg>
        <pc:spChg chg="mod">
          <ac:chgData name="Andrew Taylor" userId="95f1adea-1700-450a-abf4-198b3b3a5a3e" providerId="ADAL" clId="{9FDF213C-1F9C-41C0-AB16-386B055AFDDE}" dt="2023-11-12T15:02:52.464" v="408" actId="207"/>
          <ac:spMkLst>
            <pc:docMk/>
            <pc:sldMk cId="3029963638" sldId="309"/>
            <ac:spMk id="6" creationId="{59CC14EA-DC66-C21D-6081-A3042646AA13}"/>
          </ac:spMkLst>
        </pc:spChg>
        <pc:spChg chg="add mod">
          <ac:chgData name="Andrew Taylor" userId="95f1adea-1700-450a-abf4-198b3b3a5a3e" providerId="ADAL" clId="{9FDF213C-1F9C-41C0-AB16-386B055AFDDE}" dt="2023-11-12T14:56:01.998" v="160" actId="20577"/>
          <ac:spMkLst>
            <pc:docMk/>
            <pc:sldMk cId="3029963638" sldId="309"/>
            <ac:spMk id="7" creationId="{E4C5496A-C622-FDEC-1D23-BEA2623B0D69}"/>
          </ac:spMkLst>
        </pc:spChg>
        <pc:spChg chg="add del mod">
          <ac:chgData name="Andrew Taylor" userId="95f1adea-1700-450a-abf4-198b3b3a5a3e" providerId="ADAL" clId="{9FDF213C-1F9C-41C0-AB16-386B055AFDDE}" dt="2023-11-12T15:21:57.250" v="871" actId="478"/>
          <ac:spMkLst>
            <pc:docMk/>
            <pc:sldMk cId="3029963638" sldId="309"/>
            <ac:spMk id="9" creationId="{B59CDCAB-761C-F008-D32D-A339660555EA}"/>
          </ac:spMkLst>
        </pc:spChg>
        <pc:picChg chg="del">
          <ac:chgData name="Andrew Taylor" userId="95f1adea-1700-450a-abf4-198b3b3a5a3e" providerId="ADAL" clId="{9FDF213C-1F9C-41C0-AB16-386B055AFDDE}" dt="2023-11-12T14:56:04.119" v="161" actId="478"/>
          <ac:picMkLst>
            <pc:docMk/>
            <pc:sldMk cId="3029963638" sldId="309"/>
            <ac:picMk id="8" creationId="{AB21613A-430F-67B6-9D1A-43A63ED357C1}"/>
          </ac:picMkLst>
        </pc:picChg>
      </pc:sldChg>
      <pc:sldChg chg="addSp modSp del mod modAnim">
        <pc:chgData name="Andrew Taylor" userId="95f1adea-1700-450a-abf4-198b3b3a5a3e" providerId="ADAL" clId="{9FDF213C-1F9C-41C0-AB16-386B055AFDDE}" dt="2023-11-12T15:06:28.143" v="466" actId="47"/>
        <pc:sldMkLst>
          <pc:docMk/>
          <pc:sldMk cId="232486580" sldId="310"/>
        </pc:sldMkLst>
        <pc:spChg chg="mod">
          <ac:chgData name="Andrew Taylor" userId="95f1adea-1700-450a-abf4-198b3b3a5a3e" providerId="ADAL" clId="{9FDF213C-1F9C-41C0-AB16-386B055AFDDE}" dt="2023-11-12T15:06:08.892" v="463" actId="1076"/>
          <ac:spMkLst>
            <pc:docMk/>
            <pc:sldMk cId="232486580" sldId="310"/>
            <ac:spMk id="2" creationId="{55F1E21A-6303-ACCA-8B5A-E4845E6C38B5}"/>
          </ac:spMkLst>
        </pc:spChg>
        <pc:spChg chg="mod">
          <ac:chgData name="Andrew Taylor" userId="95f1adea-1700-450a-abf4-198b3b3a5a3e" providerId="ADAL" clId="{9FDF213C-1F9C-41C0-AB16-386B055AFDDE}" dt="2023-11-12T15:06:08.892" v="463" actId="1076"/>
          <ac:spMkLst>
            <pc:docMk/>
            <pc:sldMk cId="232486580" sldId="310"/>
            <ac:spMk id="3" creationId="{66677306-701D-114F-0938-347D2FE7E010}"/>
          </ac:spMkLst>
        </pc:spChg>
        <pc:spChg chg="add mod">
          <ac:chgData name="Andrew Taylor" userId="95f1adea-1700-450a-abf4-198b3b3a5a3e" providerId="ADAL" clId="{9FDF213C-1F9C-41C0-AB16-386B055AFDDE}" dt="2023-11-12T14:59:07.462" v="281" actId="255"/>
          <ac:spMkLst>
            <pc:docMk/>
            <pc:sldMk cId="232486580" sldId="310"/>
            <ac:spMk id="4" creationId="{4A5760A2-A573-0703-0EE8-2B63D593973D}"/>
          </ac:spMkLst>
        </pc:spChg>
        <pc:picChg chg="mod">
          <ac:chgData name="Andrew Taylor" userId="95f1adea-1700-450a-abf4-198b3b3a5a3e" providerId="ADAL" clId="{9FDF213C-1F9C-41C0-AB16-386B055AFDDE}" dt="2023-11-12T15:06:08.892" v="463" actId="1076"/>
          <ac:picMkLst>
            <pc:docMk/>
            <pc:sldMk cId="232486580" sldId="310"/>
            <ac:picMk id="7" creationId="{69454647-8832-290D-E18E-F3A84EE26291}"/>
          </ac:picMkLst>
        </pc:picChg>
      </pc:sldChg>
      <pc:sldChg chg="addSp modSp del mod modAnim">
        <pc:chgData name="Andrew Taylor" userId="95f1adea-1700-450a-abf4-198b3b3a5a3e" providerId="ADAL" clId="{9FDF213C-1F9C-41C0-AB16-386B055AFDDE}" dt="2023-11-12T15:06:42.552" v="469" actId="47"/>
        <pc:sldMkLst>
          <pc:docMk/>
          <pc:sldMk cId="4171162330" sldId="311"/>
        </pc:sldMkLst>
        <pc:spChg chg="mod">
          <ac:chgData name="Andrew Taylor" userId="95f1adea-1700-450a-abf4-198b3b3a5a3e" providerId="ADAL" clId="{9FDF213C-1F9C-41C0-AB16-386B055AFDDE}" dt="2023-11-12T15:02:39.321" v="407" actId="6549"/>
          <ac:spMkLst>
            <pc:docMk/>
            <pc:sldMk cId="4171162330" sldId="311"/>
            <ac:spMk id="2" creationId="{CF7BF70E-A3B0-876D-A600-51EADA3C79E9}"/>
          </ac:spMkLst>
        </pc:spChg>
        <pc:spChg chg="add mod">
          <ac:chgData name="Andrew Taylor" userId="95f1adea-1700-450a-abf4-198b3b3a5a3e" providerId="ADAL" clId="{9FDF213C-1F9C-41C0-AB16-386B055AFDDE}" dt="2023-11-12T15:02:36.362" v="406" actId="255"/>
          <ac:spMkLst>
            <pc:docMk/>
            <pc:sldMk cId="4171162330" sldId="311"/>
            <ac:spMk id="3" creationId="{E5DB4539-5B20-94BC-48AF-0BC97F6312CA}"/>
          </ac:spMkLst>
        </pc:spChg>
        <pc:spChg chg="mod">
          <ac:chgData name="Andrew Taylor" userId="95f1adea-1700-450a-abf4-198b3b3a5a3e" providerId="ADAL" clId="{9FDF213C-1F9C-41C0-AB16-386B055AFDDE}" dt="2023-11-12T15:02:06.685" v="374" actId="207"/>
          <ac:spMkLst>
            <pc:docMk/>
            <pc:sldMk cId="4171162330" sldId="311"/>
            <ac:spMk id="4" creationId="{8994EA8A-0FEF-24AC-6C8B-5DEE7F03C94E}"/>
          </ac:spMkLst>
        </pc:spChg>
        <pc:spChg chg="mod">
          <ac:chgData name="Andrew Taylor" userId="95f1adea-1700-450a-abf4-198b3b3a5a3e" providerId="ADAL" clId="{9FDF213C-1F9C-41C0-AB16-386B055AFDDE}" dt="2023-11-12T15:02:10.477" v="375" actId="207"/>
          <ac:spMkLst>
            <pc:docMk/>
            <pc:sldMk cId="4171162330" sldId="311"/>
            <ac:spMk id="8" creationId="{0739860C-A7B4-E7AD-E930-0B05000C971E}"/>
          </ac:spMkLst>
        </pc:spChg>
      </pc:sldChg>
      <pc:sldChg chg="addSp delSp modSp mod modAnim">
        <pc:chgData name="Andrew Taylor" userId="95f1adea-1700-450a-abf4-198b3b3a5a3e" providerId="ADAL" clId="{9FDF213C-1F9C-41C0-AB16-386B055AFDDE}" dt="2023-11-12T15:26:18.392" v="964" actId="20577"/>
        <pc:sldMkLst>
          <pc:docMk/>
          <pc:sldMk cId="1622155592" sldId="312"/>
        </pc:sldMkLst>
        <pc:spChg chg="del mod">
          <ac:chgData name="Andrew Taylor" userId="95f1adea-1700-450a-abf4-198b3b3a5a3e" providerId="ADAL" clId="{9FDF213C-1F9C-41C0-AB16-386B055AFDDE}" dt="2023-11-12T15:05:16.115" v="456" actId="478"/>
          <ac:spMkLst>
            <pc:docMk/>
            <pc:sldMk cId="1622155592" sldId="312"/>
            <ac:spMk id="2" creationId="{82097D60-01D6-1B07-63D6-B869FE612D5F}"/>
          </ac:spMkLst>
        </pc:spChg>
        <pc:spChg chg="add mod">
          <ac:chgData name="Andrew Taylor" userId="95f1adea-1700-450a-abf4-198b3b3a5a3e" providerId="ADAL" clId="{9FDF213C-1F9C-41C0-AB16-386B055AFDDE}" dt="2023-11-12T15:26:18.392" v="964" actId="20577"/>
          <ac:spMkLst>
            <pc:docMk/>
            <pc:sldMk cId="1622155592" sldId="312"/>
            <ac:spMk id="3" creationId="{7BA41B0F-5CD5-D711-67A8-BA2F2FD43F6B}"/>
          </ac:spMkLst>
        </pc:spChg>
        <pc:spChg chg="add del mod">
          <ac:chgData name="Andrew Taylor" userId="95f1adea-1700-450a-abf4-198b3b3a5a3e" providerId="ADAL" clId="{9FDF213C-1F9C-41C0-AB16-386B055AFDDE}" dt="2023-11-12T15:21:43.681" v="868" actId="478"/>
          <ac:spMkLst>
            <pc:docMk/>
            <pc:sldMk cId="1622155592" sldId="312"/>
            <ac:spMk id="4" creationId="{ECDEAD1C-06AD-5EB8-261A-BD364D2DC1EB}"/>
          </ac:spMkLst>
        </pc:spChg>
        <pc:picChg chg="mod">
          <ac:chgData name="Andrew Taylor" userId="95f1adea-1700-450a-abf4-198b3b3a5a3e" providerId="ADAL" clId="{9FDF213C-1F9C-41C0-AB16-386B055AFDDE}" dt="2023-11-12T15:05:07.938" v="454" actId="1076"/>
          <ac:picMkLst>
            <pc:docMk/>
            <pc:sldMk cId="1622155592" sldId="312"/>
            <ac:picMk id="8" creationId="{A616E671-FB9B-597B-953A-A66BB595814F}"/>
          </ac:picMkLst>
        </pc:picChg>
      </pc:sldChg>
      <pc:sldChg chg="addSp delSp modSp del mod modAnim">
        <pc:chgData name="Andrew Taylor" userId="95f1adea-1700-450a-abf4-198b3b3a5a3e" providerId="ADAL" clId="{9FDF213C-1F9C-41C0-AB16-386B055AFDDE}" dt="2023-11-12T15:07:02.774" v="472" actId="47"/>
        <pc:sldMkLst>
          <pc:docMk/>
          <pc:sldMk cId="439562325" sldId="313"/>
        </pc:sldMkLst>
        <pc:spChg chg="mod">
          <ac:chgData name="Andrew Taylor" userId="95f1adea-1700-450a-abf4-198b3b3a5a3e" providerId="ADAL" clId="{9FDF213C-1F9C-41C0-AB16-386B055AFDDE}" dt="2023-11-12T15:01:42.838" v="370" actId="20577"/>
          <ac:spMkLst>
            <pc:docMk/>
            <pc:sldMk cId="439562325" sldId="313"/>
            <ac:spMk id="2" creationId="{86722F0C-6D59-1474-D291-B7768EBF15A9}"/>
          </ac:spMkLst>
        </pc:spChg>
        <pc:spChg chg="mod">
          <ac:chgData name="Andrew Taylor" userId="95f1adea-1700-450a-abf4-198b3b3a5a3e" providerId="ADAL" clId="{9FDF213C-1F9C-41C0-AB16-386B055AFDDE}" dt="2023-11-12T15:01:59.599" v="373" actId="255"/>
          <ac:spMkLst>
            <pc:docMk/>
            <pc:sldMk cId="439562325" sldId="313"/>
            <ac:spMk id="3" creationId="{1AE541B5-7129-5101-9C58-6EED6ACE85F2}"/>
          </ac:spMkLst>
        </pc:spChg>
        <pc:spChg chg="add mod">
          <ac:chgData name="Andrew Taylor" userId="95f1adea-1700-450a-abf4-198b3b3a5a3e" providerId="ADAL" clId="{9FDF213C-1F9C-41C0-AB16-386B055AFDDE}" dt="2023-11-12T15:01:40.598" v="369" actId="255"/>
          <ac:spMkLst>
            <pc:docMk/>
            <pc:sldMk cId="439562325" sldId="313"/>
            <ac:spMk id="4" creationId="{A4C90393-436A-ECC8-B799-F9E795EC2D8A}"/>
          </ac:spMkLst>
        </pc:spChg>
        <pc:picChg chg="del">
          <ac:chgData name="Andrew Taylor" userId="95f1adea-1700-450a-abf4-198b3b3a5a3e" providerId="ADAL" clId="{9FDF213C-1F9C-41C0-AB16-386B055AFDDE}" dt="2023-11-12T15:01:17.102" v="335" actId="478"/>
          <ac:picMkLst>
            <pc:docMk/>
            <pc:sldMk cId="439562325" sldId="313"/>
            <ac:picMk id="5" creationId="{D8B5C7BA-AD05-0E0F-6D1D-38B6CE922AB3}"/>
          </ac:picMkLst>
        </pc:picChg>
      </pc:sldChg>
      <pc:sldChg chg="addSp modSp del mod modAnim">
        <pc:chgData name="Andrew Taylor" userId="95f1adea-1700-450a-abf4-198b3b3a5a3e" providerId="ADAL" clId="{9FDF213C-1F9C-41C0-AB16-386B055AFDDE}" dt="2023-11-12T15:07:25.126" v="475" actId="47"/>
        <pc:sldMkLst>
          <pc:docMk/>
          <pc:sldMk cId="3300450347" sldId="314"/>
        </pc:sldMkLst>
        <pc:spChg chg="mod">
          <ac:chgData name="Andrew Taylor" userId="95f1adea-1700-450a-abf4-198b3b3a5a3e" providerId="ADAL" clId="{9FDF213C-1F9C-41C0-AB16-386B055AFDDE}" dt="2023-11-12T15:03:14.898" v="425" actId="6549"/>
          <ac:spMkLst>
            <pc:docMk/>
            <pc:sldMk cId="3300450347" sldId="314"/>
            <ac:spMk id="2" creationId="{ED91BDEC-3131-16EB-99EF-ABCB7971AD17}"/>
          </ac:spMkLst>
        </pc:spChg>
        <pc:spChg chg="mod">
          <ac:chgData name="Andrew Taylor" userId="95f1adea-1700-450a-abf4-198b3b3a5a3e" providerId="ADAL" clId="{9FDF213C-1F9C-41C0-AB16-386B055AFDDE}" dt="2023-11-12T15:03:18.720" v="426" actId="207"/>
          <ac:spMkLst>
            <pc:docMk/>
            <pc:sldMk cId="3300450347" sldId="314"/>
            <ac:spMk id="3" creationId="{28CA9DD6-2812-5A2B-F725-A37E4E0E2309}"/>
          </ac:spMkLst>
        </pc:spChg>
        <pc:spChg chg="add mod">
          <ac:chgData name="Andrew Taylor" userId="95f1adea-1700-450a-abf4-198b3b3a5a3e" providerId="ADAL" clId="{9FDF213C-1F9C-41C0-AB16-386B055AFDDE}" dt="2023-11-12T15:03:12.703" v="424" actId="20577"/>
          <ac:spMkLst>
            <pc:docMk/>
            <pc:sldMk cId="3300450347" sldId="314"/>
            <ac:spMk id="4" creationId="{52FE12D0-E409-EB3A-60E0-8D7B303C4DCE}"/>
          </ac:spMkLst>
        </pc:spChg>
      </pc:sldChg>
      <pc:sldChg chg="addSp modSp del modAnim">
        <pc:chgData name="Andrew Taylor" userId="95f1adea-1700-450a-abf4-198b3b3a5a3e" providerId="ADAL" clId="{9FDF213C-1F9C-41C0-AB16-386B055AFDDE}" dt="2023-11-12T15:11:19.619" v="580" actId="47"/>
        <pc:sldMkLst>
          <pc:docMk/>
          <pc:sldMk cId="202550348" sldId="315"/>
        </pc:sldMkLst>
        <pc:spChg chg="add mod">
          <ac:chgData name="Andrew Taylor" userId="95f1adea-1700-450a-abf4-198b3b3a5a3e" providerId="ADAL" clId="{9FDF213C-1F9C-41C0-AB16-386B055AFDDE}" dt="2023-11-12T14:57:20.475" v="220"/>
          <ac:spMkLst>
            <pc:docMk/>
            <pc:sldMk cId="202550348" sldId="315"/>
            <ac:spMk id="3" creationId="{4E4D61C5-0CFB-75BE-A59E-20402B746FDB}"/>
          </ac:spMkLst>
        </pc:spChg>
      </pc:sldChg>
      <pc:sldChg chg="addSp modSp del modAnim">
        <pc:chgData name="Andrew Taylor" userId="95f1adea-1700-450a-abf4-198b3b3a5a3e" providerId="ADAL" clId="{9FDF213C-1F9C-41C0-AB16-386B055AFDDE}" dt="2023-11-12T15:13:40.268" v="662" actId="47"/>
        <pc:sldMkLst>
          <pc:docMk/>
          <pc:sldMk cId="3673462894" sldId="316"/>
        </pc:sldMkLst>
        <pc:spChg chg="add mod">
          <ac:chgData name="Andrew Taylor" userId="95f1adea-1700-450a-abf4-198b3b3a5a3e" providerId="ADAL" clId="{9FDF213C-1F9C-41C0-AB16-386B055AFDDE}" dt="2023-11-12T14:57:23.614" v="222"/>
          <ac:spMkLst>
            <pc:docMk/>
            <pc:sldMk cId="3673462894" sldId="316"/>
            <ac:spMk id="3" creationId="{E178E0E1-6F0F-17C5-1272-07378CA83539}"/>
          </ac:spMkLst>
        </pc:spChg>
      </pc:sldChg>
      <pc:sldChg chg="addSp modSp del modAnim">
        <pc:chgData name="Andrew Taylor" userId="95f1adea-1700-450a-abf4-198b3b3a5a3e" providerId="ADAL" clId="{9FDF213C-1F9C-41C0-AB16-386B055AFDDE}" dt="2023-11-12T15:25:24.073" v="956" actId="47"/>
        <pc:sldMkLst>
          <pc:docMk/>
          <pc:sldMk cId="3415376088" sldId="317"/>
        </pc:sldMkLst>
        <pc:spChg chg="add mod">
          <ac:chgData name="Andrew Taylor" userId="95f1adea-1700-450a-abf4-198b3b3a5a3e" providerId="ADAL" clId="{9FDF213C-1F9C-41C0-AB16-386B055AFDDE}" dt="2023-11-12T14:57:28.265" v="224"/>
          <ac:spMkLst>
            <pc:docMk/>
            <pc:sldMk cId="3415376088" sldId="317"/>
            <ac:spMk id="4" creationId="{EE4BD92E-E14C-3E6A-EF9F-85C2BE5307BD}"/>
          </ac:spMkLst>
        </pc:spChg>
      </pc:sldChg>
      <pc:sldChg chg="addSp modSp del modAnim">
        <pc:chgData name="Andrew Taylor" userId="95f1adea-1700-450a-abf4-198b3b3a5a3e" providerId="ADAL" clId="{9FDF213C-1F9C-41C0-AB16-386B055AFDDE}" dt="2023-11-12T15:16:30.188" v="758" actId="47"/>
        <pc:sldMkLst>
          <pc:docMk/>
          <pc:sldMk cId="1999635965" sldId="318"/>
        </pc:sldMkLst>
        <pc:spChg chg="add mod">
          <ac:chgData name="Andrew Taylor" userId="95f1adea-1700-450a-abf4-198b3b3a5a3e" providerId="ADAL" clId="{9FDF213C-1F9C-41C0-AB16-386B055AFDDE}" dt="2023-11-12T14:57:29.887" v="225"/>
          <ac:spMkLst>
            <pc:docMk/>
            <pc:sldMk cId="1999635965" sldId="318"/>
            <ac:spMk id="3" creationId="{6AF8072D-419C-2019-688B-13EA0311DBE7}"/>
          </ac:spMkLst>
        </pc:spChg>
      </pc:sldChg>
      <pc:sldChg chg="addSp modSp new mod modAnim">
        <pc:chgData name="Andrew Taylor" userId="95f1adea-1700-450a-abf4-198b3b3a5a3e" providerId="ADAL" clId="{9FDF213C-1F9C-41C0-AB16-386B055AFDDE}" dt="2023-11-12T15:25:58.869" v="962" actId="6549"/>
        <pc:sldMkLst>
          <pc:docMk/>
          <pc:sldMk cId="400259340" sldId="319"/>
        </pc:sldMkLst>
        <pc:spChg chg="add mod">
          <ac:chgData name="Andrew Taylor" userId="95f1adea-1700-450a-abf4-198b3b3a5a3e" providerId="ADAL" clId="{9FDF213C-1F9C-41C0-AB16-386B055AFDDE}" dt="2023-11-12T15:25:58.869" v="962" actId="6549"/>
          <ac:spMkLst>
            <pc:docMk/>
            <pc:sldMk cId="400259340" sldId="319"/>
            <ac:spMk id="2" creationId="{0C9B0F40-245E-9D19-D386-E50DE3D95DB1}"/>
          </ac:spMkLst>
        </pc:spChg>
        <pc:spChg chg="add mod">
          <ac:chgData name="Andrew Taylor" userId="95f1adea-1700-450a-abf4-198b3b3a5a3e" providerId="ADAL" clId="{9FDF213C-1F9C-41C0-AB16-386B055AFDDE}" dt="2023-11-12T15:20:16.351" v="844" actId="1076"/>
          <ac:spMkLst>
            <pc:docMk/>
            <pc:sldMk cId="400259340" sldId="319"/>
            <ac:spMk id="5" creationId="{F0D79988-9ADE-AA73-DBFC-EC175A340769}"/>
          </ac:spMkLst>
        </pc:spChg>
        <pc:picChg chg="add mod">
          <ac:chgData name="Andrew Taylor" userId="95f1adea-1700-450a-abf4-198b3b3a5a3e" providerId="ADAL" clId="{9FDF213C-1F9C-41C0-AB16-386B055AFDDE}" dt="2023-11-12T15:05:54.486" v="461"/>
          <ac:picMkLst>
            <pc:docMk/>
            <pc:sldMk cId="400259340" sldId="319"/>
            <ac:picMk id="3" creationId="{82E86D1C-2CAC-6067-2EBD-4C99E2CED3C5}"/>
          </ac:picMkLst>
        </pc:picChg>
        <pc:picChg chg="add mod">
          <ac:chgData name="Andrew Taylor" userId="95f1adea-1700-450a-abf4-198b3b3a5a3e" providerId="ADAL" clId="{9FDF213C-1F9C-41C0-AB16-386B055AFDDE}" dt="2023-11-12T15:05:54.486" v="461"/>
          <ac:picMkLst>
            <pc:docMk/>
            <pc:sldMk cId="400259340" sldId="319"/>
            <ac:picMk id="4" creationId="{C22386B7-1847-6178-8BAE-91F6F080D72E}"/>
          </ac:picMkLst>
        </pc:picChg>
      </pc:sldChg>
      <pc:sldChg chg="addSp delSp modSp new mod modAnim">
        <pc:chgData name="Andrew Taylor" userId="95f1adea-1700-450a-abf4-198b3b3a5a3e" providerId="ADAL" clId="{9FDF213C-1F9C-41C0-AB16-386B055AFDDE}" dt="2023-11-12T15:26:04.817" v="963" actId="20577"/>
        <pc:sldMkLst>
          <pc:docMk/>
          <pc:sldMk cId="1752850456" sldId="320"/>
        </pc:sldMkLst>
        <pc:spChg chg="add mod">
          <ac:chgData name="Andrew Taylor" userId="95f1adea-1700-450a-abf4-198b3b3a5a3e" providerId="ADAL" clId="{9FDF213C-1F9C-41C0-AB16-386B055AFDDE}" dt="2023-11-12T15:06:25.794" v="465"/>
          <ac:spMkLst>
            <pc:docMk/>
            <pc:sldMk cId="1752850456" sldId="320"/>
            <ac:spMk id="2" creationId="{8E4566B0-ABA5-09A7-64DE-D136D149DE55}"/>
          </ac:spMkLst>
        </pc:spChg>
        <pc:spChg chg="add mod">
          <ac:chgData name="Andrew Taylor" userId="95f1adea-1700-450a-abf4-198b3b3a5a3e" providerId="ADAL" clId="{9FDF213C-1F9C-41C0-AB16-386B055AFDDE}" dt="2023-11-12T15:26:04.817" v="963" actId="20577"/>
          <ac:spMkLst>
            <pc:docMk/>
            <pc:sldMk cId="1752850456" sldId="320"/>
            <ac:spMk id="5" creationId="{4BC4F894-7619-6DB5-7B4C-686B62E0A7C2}"/>
          </ac:spMkLst>
        </pc:spChg>
        <pc:spChg chg="add del mod">
          <ac:chgData name="Andrew Taylor" userId="95f1adea-1700-450a-abf4-198b3b3a5a3e" providerId="ADAL" clId="{9FDF213C-1F9C-41C0-AB16-386B055AFDDE}" dt="2023-11-12T15:21:51.990" v="870" actId="478"/>
          <ac:spMkLst>
            <pc:docMk/>
            <pc:sldMk cId="1752850456" sldId="320"/>
            <ac:spMk id="6" creationId="{12CBAC5E-F32D-FACC-4575-5B2FCF7E819C}"/>
          </ac:spMkLst>
        </pc:spChg>
        <pc:picChg chg="add mod">
          <ac:chgData name="Andrew Taylor" userId="95f1adea-1700-450a-abf4-198b3b3a5a3e" providerId="ADAL" clId="{9FDF213C-1F9C-41C0-AB16-386B055AFDDE}" dt="2023-11-12T15:24:31.186" v="948" actId="1076"/>
          <ac:picMkLst>
            <pc:docMk/>
            <pc:sldMk cId="1752850456" sldId="320"/>
            <ac:picMk id="3" creationId="{14133D2F-D2EE-0D94-EEEF-CB328DE72DF1}"/>
          </ac:picMkLst>
        </pc:picChg>
        <pc:picChg chg="add mod">
          <ac:chgData name="Andrew Taylor" userId="95f1adea-1700-450a-abf4-198b3b3a5a3e" providerId="ADAL" clId="{9FDF213C-1F9C-41C0-AB16-386B055AFDDE}" dt="2023-11-12T15:06:25.794" v="465"/>
          <ac:picMkLst>
            <pc:docMk/>
            <pc:sldMk cId="1752850456" sldId="320"/>
            <ac:picMk id="4" creationId="{9D93173C-8583-62BB-0485-783842775B06}"/>
          </ac:picMkLst>
        </pc:picChg>
      </pc:sldChg>
      <pc:sldChg chg="addSp delSp modSp new mod modAnim">
        <pc:chgData name="Andrew Taylor" userId="95f1adea-1700-450a-abf4-198b3b3a5a3e" providerId="ADAL" clId="{9FDF213C-1F9C-41C0-AB16-386B055AFDDE}" dt="2023-11-12T15:24:40.527" v="951" actId="1076"/>
        <pc:sldMkLst>
          <pc:docMk/>
          <pc:sldMk cId="1112150066" sldId="321"/>
        </pc:sldMkLst>
        <pc:spChg chg="add mod">
          <ac:chgData name="Andrew Taylor" userId="95f1adea-1700-450a-abf4-198b3b3a5a3e" providerId="ADAL" clId="{9FDF213C-1F9C-41C0-AB16-386B055AFDDE}" dt="2023-11-12T15:06:39.802" v="468"/>
          <ac:spMkLst>
            <pc:docMk/>
            <pc:sldMk cId="1112150066" sldId="321"/>
            <ac:spMk id="2" creationId="{CE0EFFDF-7EE5-1B89-B112-A481A5EC4B9E}"/>
          </ac:spMkLst>
        </pc:spChg>
        <pc:spChg chg="add mod">
          <ac:chgData name="Andrew Taylor" userId="95f1adea-1700-450a-abf4-198b3b3a5a3e" providerId="ADAL" clId="{9FDF213C-1F9C-41C0-AB16-386B055AFDDE}" dt="2023-11-12T15:06:39.802" v="468"/>
          <ac:spMkLst>
            <pc:docMk/>
            <pc:sldMk cId="1112150066" sldId="321"/>
            <ac:spMk id="5" creationId="{3CED2FFE-030F-BFB8-14BC-27DFDA38C15D}"/>
          </ac:spMkLst>
        </pc:spChg>
        <pc:spChg chg="add mod">
          <ac:chgData name="Andrew Taylor" userId="95f1adea-1700-450a-abf4-198b3b3a5a3e" providerId="ADAL" clId="{9FDF213C-1F9C-41C0-AB16-386B055AFDDE}" dt="2023-11-12T15:06:39.802" v="468"/>
          <ac:spMkLst>
            <pc:docMk/>
            <pc:sldMk cId="1112150066" sldId="321"/>
            <ac:spMk id="6" creationId="{3CBE01F4-CCD1-A308-ABC6-E7138011E9FE}"/>
          </ac:spMkLst>
        </pc:spChg>
        <pc:spChg chg="add del mod">
          <ac:chgData name="Andrew Taylor" userId="95f1adea-1700-450a-abf4-198b3b3a5a3e" providerId="ADAL" clId="{9FDF213C-1F9C-41C0-AB16-386B055AFDDE}" dt="2023-11-12T15:21:47.795" v="869" actId="478"/>
          <ac:spMkLst>
            <pc:docMk/>
            <pc:sldMk cId="1112150066" sldId="321"/>
            <ac:spMk id="7" creationId="{DE8A3964-26B4-B9B2-0BF3-8BA7FA5EE716}"/>
          </ac:spMkLst>
        </pc:spChg>
        <pc:picChg chg="add mod">
          <ac:chgData name="Andrew Taylor" userId="95f1adea-1700-450a-abf4-198b3b3a5a3e" providerId="ADAL" clId="{9FDF213C-1F9C-41C0-AB16-386B055AFDDE}" dt="2023-11-12T15:24:40.527" v="951" actId="1076"/>
          <ac:picMkLst>
            <pc:docMk/>
            <pc:sldMk cId="1112150066" sldId="321"/>
            <ac:picMk id="3" creationId="{999AA4C6-F66D-3664-A9DA-3AE87EB83A84}"/>
          </ac:picMkLst>
        </pc:picChg>
        <pc:picChg chg="add mod">
          <ac:chgData name="Andrew Taylor" userId="95f1adea-1700-450a-abf4-198b3b3a5a3e" providerId="ADAL" clId="{9FDF213C-1F9C-41C0-AB16-386B055AFDDE}" dt="2023-11-12T15:06:39.802" v="468"/>
          <ac:picMkLst>
            <pc:docMk/>
            <pc:sldMk cId="1112150066" sldId="321"/>
            <ac:picMk id="4" creationId="{0117C8D0-1510-D7E5-D9FD-D3A75D96DDC8}"/>
          </ac:picMkLst>
        </pc:picChg>
      </pc:sldChg>
      <pc:sldChg chg="addSp modSp new modAnim">
        <pc:chgData name="Andrew Taylor" userId="95f1adea-1700-450a-abf4-198b3b3a5a3e" providerId="ADAL" clId="{9FDF213C-1F9C-41C0-AB16-386B055AFDDE}" dt="2023-11-12T15:26:22.270" v="965" actId="20577"/>
        <pc:sldMkLst>
          <pc:docMk/>
          <pc:sldMk cId="647172149" sldId="322"/>
        </pc:sldMkLst>
        <pc:spChg chg="add mod">
          <ac:chgData name="Andrew Taylor" userId="95f1adea-1700-450a-abf4-198b3b3a5a3e" providerId="ADAL" clId="{9FDF213C-1F9C-41C0-AB16-386B055AFDDE}" dt="2023-11-12T15:07:00.852" v="471"/>
          <ac:spMkLst>
            <pc:docMk/>
            <pc:sldMk cId="647172149" sldId="322"/>
            <ac:spMk id="2" creationId="{9397BDD8-AFB2-A32F-D4CA-C97FAF38A3E2}"/>
          </ac:spMkLst>
        </pc:spChg>
        <pc:spChg chg="add mod">
          <ac:chgData name="Andrew Taylor" userId="95f1adea-1700-450a-abf4-198b3b3a5a3e" providerId="ADAL" clId="{9FDF213C-1F9C-41C0-AB16-386B055AFDDE}" dt="2023-11-12T15:26:22.270" v="965" actId="20577"/>
          <ac:spMkLst>
            <pc:docMk/>
            <pc:sldMk cId="647172149" sldId="322"/>
            <ac:spMk id="3" creationId="{87261D2C-63E0-D9F5-1042-A11ED63F3FE9}"/>
          </ac:spMkLst>
        </pc:spChg>
      </pc:sldChg>
      <pc:sldChg chg="addSp modSp new mod modAnim">
        <pc:chgData name="Andrew Taylor" userId="95f1adea-1700-450a-abf4-198b3b3a5a3e" providerId="ADAL" clId="{9FDF213C-1F9C-41C0-AB16-386B055AFDDE}" dt="2023-11-12T15:24:48.339" v="952" actId="1076"/>
        <pc:sldMkLst>
          <pc:docMk/>
          <pc:sldMk cId="322204981" sldId="323"/>
        </pc:sldMkLst>
        <pc:spChg chg="add mod">
          <ac:chgData name="Andrew Taylor" userId="95f1adea-1700-450a-abf4-198b3b3a5a3e" providerId="ADAL" clId="{9FDF213C-1F9C-41C0-AB16-386B055AFDDE}" dt="2023-11-12T15:07:21.038" v="474"/>
          <ac:spMkLst>
            <pc:docMk/>
            <pc:sldMk cId="322204981" sldId="323"/>
            <ac:spMk id="2" creationId="{5B6DA8C9-6D14-C659-4F89-A6FE6F14B4A1}"/>
          </ac:spMkLst>
        </pc:spChg>
        <pc:spChg chg="add mod">
          <ac:chgData name="Andrew Taylor" userId="95f1adea-1700-450a-abf4-198b3b3a5a3e" providerId="ADAL" clId="{9FDF213C-1F9C-41C0-AB16-386B055AFDDE}" dt="2023-11-12T15:07:21.038" v="474"/>
          <ac:spMkLst>
            <pc:docMk/>
            <pc:sldMk cId="322204981" sldId="323"/>
            <ac:spMk id="5" creationId="{01109803-FC93-B2C4-2E4D-C2D110E03CD3}"/>
          </ac:spMkLst>
        </pc:spChg>
        <pc:picChg chg="add mod">
          <ac:chgData name="Andrew Taylor" userId="95f1adea-1700-450a-abf4-198b3b3a5a3e" providerId="ADAL" clId="{9FDF213C-1F9C-41C0-AB16-386B055AFDDE}" dt="2023-11-12T15:24:48.339" v="952" actId="1076"/>
          <ac:picMkLst>
            <pc:docMk/>
            <pc:sldMk cId="322204981" sldId="323"/>
            <ac:picMk id="3" creationId="{1D788D5B-515C-1F1F-E130-42FD00A44DC2}"/>
          </ac:picMkLst>
        </pc:picChg>
        <pc:picChg chg="add mod">
          <ac:chgData name="Andrew Taylor" userId="95f1adea-1700-450a-abf4-198b3b3a5a3e" providerId="ADAL" clId="{9FDF213C-1F9C-41C0-AB16-386B055AFDDE}" dt="2023-11-12T15:07:21.038" v="474"/>
          <ac:picMkLst>
            <pc:docMk/>
            <pc:sldMk cId="322204981" sldId="323"/>
            <ac:picMk id="4" creationId="{580755B2-2751-AA5C-6488-B34FD5F37341}"/>
          </ac:picMkLst>
        </pc:picChg>
      </pc:sldChg>
      <pc:sldChg chg="addSp modSp new modAnim">
        <pc:chgData name="Andrew Taylor" userId="95f1adea-1700-450a-abf4-198b3b3a5a3e" providerId="ADAL" clId="{9FDF213C-1F9C-41C0-AB16-386B055AFDDE}" dt="2023-11-12T15:07:58.393" v="504" actId="6549"/>
        <pc:sldMkLst>
          <pc:docMk/>
          <pc:sldMk cId="2080099166" sldId="324"/>
        </pc:sldMkLst>
        <pc:spChg chg="add mod">
          <ac:chgData name="Andrew Taylor" userId="95f1adea-1700-450a-abf4-198b3b3a5a3e" providerId="ADAL" clId="{9FDF213C-1F9C-41C0-AB16-386B055AFDDE}" dt="2023-11-12T15:07:58.393" v="504" actId="6549"/>
          <ac:spMkLst>
            <pc:docMk/>
            <pc:sldMk cId="2080099166" sldId="324"/>
            <ac:spMk id="3" creationId="{D8F73026-4C13-82AF-4E1B-6C0C4DB6C439}"/>
          </ac:spMkLst>
        </pc:spChg>
        <pc:picChg chg="add mod">
          <ac:chgData name="Andrew Taylor" userId="95f1adea-1700-450a-abf4-198b3b3a5a3e" providerId="ADAL" clId="{9FDF213C-1F9C-41C0-AB16-386B055AFDDE}" dt="2023-11-12T15:07:43.937" v="477"/>
          <ac:picMkLst>
            <pc:docMk/>
            <pc:sldMk cId="2080099166" sldId="324"/>
            <ac:picMk id="2" creationId="{2821C5DE-8A8D-983D-DB8A-825EDB6B56CD}"/>
          </ac:picMkLst>
        </pc:picChg>
      </pc:sldChg>
      <pc:sldChg chg="addSp modSp new mod modAnim">
        <pc:chgData name="Andrew Taylor" userId="95f1adea-1700-450a-abf4-198b3b3a5a3e" providerId="ADAL" clId="{9FDF213C-1F9C-41C0-AB16-386B055AFDDE}" dt="2023-11-12T15:09:25.398" v="536" actId="6549"/>
        <pc:sldMkLst>
          <pc:docMk/>
          <pc:sldMk cId="1592915971" sldId="325"/>
        </pc:sldMkLst>
        <pc:spChg chg="add mod">
          <ac:chgData name="Andrew Taylor" userId="95f1adea-1700-450a-abf4-198b3b3a5a3e" providerId="ADAL" clId="{9FDF213C-1F9C-41C0-AB16-386B055AFDDE}" dt="2023-11-12T15:08:36.635" v="526" actId="255"/>
          <ac:spMkLst>
            <pc:docMk/>
            <pc:sldMk cId="1592915971" sldId="325"/>
            <ac:spMk id="2" creationId="{4B2B7292-E0B3-CD58-0809-9DCAD4B8ABEA}"/>
          </ac:spMkLst>
        </pc:spChg>
        <pc:spChg chg="add mod">
          <ac:chgData name="Andrew Taylor" userId="95f1adea-1700-450a-abf4-198b3b3a5a3e" providerId="ADAL" clId="{9FDF213C-1F9C-41C0-AB16-386B055AFDDE}" dt="2023-11-12T15:09:25.398" v="536" actId="6549"/>
          <ac:spMkLst>
            <pc:docMk/>
            <pc:sldMk cId="1592915971" sldId="325"/>
            <ac:spMk id="4" creationId="{FB0C01B3-8CC7-7ABE-4340-09E5FF025C7A}"/>
          </ac:spMkLst>
        </pc:spChg>
        <pc:picChg chg="add mod">
          <ac:chgData name="Andrew Taylor" userId="95f1adea-1700-450a-abf4-198b3b3a5a3e" providerId="ADAL" clId="{9FDF213C-1F9C-41C0-AB16-386B055AFDDE}" dt="2023-11-12T15:08:42.354" v="527" actId="1076"/>
          <ac:picMkLst>
            <pc:docMk/>
            <pc:sldMk cId="1592915971" sldId="325"/>
            <ac:picMk id="3" creationId="{B995896B-9774-92BC-9648-374478287C1A}"/>
          </ac:picMkLst>
        </pc:picChg>
      </pc:sldChg>
      <pc:sldChg chg="addSp modSp new mod modAnim">
        <pc:chgData name="Andrew Taylor" userId="95f1adea-1700-450a-abf4-198b3b3a5a3e" providerId="ADAL" clId="{9FDF213C-1F9C-41C0-AB16-386B055AFDDE}" dt="2023-11-12T15:10:04.284" v="569" actId="1076"/>
        <pc:sldMkLst>
          <pc:docMk/>
          <pc:sldMk cId="1773483852" sldId="326"/>
        </pc:sldMkLst>
        <pc:spChg chg="add mod">
          <ac:chgData name="Andrew Taylor" userId="95f1adea-1700-450a-abf4-198b3b3a5a3e" providerId="ADAL" clId="{9FDF213C-1F9C-41C0-AB16-386B055AFDDE}" dt="2023-11-12T15:09:47" v="564" actId="1076"/>
          <ac:spMkLst>
            <pc:docMk/>
            <pc:sldMk cId="1773483852" sldId="326"/>
            <ac:spMk id="2" creationId="{42534273-1DD6-804E-9395-00BA290C3289}"/>
          </ac:spMkLst>
        </pc:spChg>
        <pc:spChg chg="add mod">
          <ac:chgData name="Andrew Taylor" userId="95f1adea-1700-450a-abf4-198b3b3a5a3e" providerId="ADAL" clId="{9FDF213C-1F9C-41C0-AB16-386B055AFDDE}" dt="2023-11-12T15:09:49.847" v="565" actId="1076"/>
          <ac:spMkLst>
            <pc:docMk/>
            <pc:sldMk cId="1773483852" sldId="326"/>
            <ac:spMk id="3" creationId="{E50ACD24-28D5-23F7-4693-150CE7F52C24}"/>
          </ac:spMkLst>
        </pc:spChg>
        <pc:picChg chg="add mod">
          <ac:chgData name="Andrew Taylor" userId="95f1adea-1700-450a-abf4-198b3b3a5a3e" providerId="ADAL" clId="{9FDF213C-1F9C-41C0-AB16-386B055AFDDE}" dt="2023-11-12T15:10:04.284" v="569" actId="1076"/>
          <ac:picMkLst>
            <pc:docMk/>
            <pc:sldMk cId="1773483852" sldId="326"/>
            <ac:picMk id="4" creationId="{86362A0E-CFF1-A7F6-6231-49F4C6DD86B2}"/>
          </ac:picMkLst>
        </pc:picChg>
      </pc:sldChg>
      <pc:sldChg chg="addSp delSp modSp add mod">
        <pc:chgData name="Andrew Taylor" userId="95f1adea-1700-450a-abf4-198b3b3a5a3e" providerId="ADAL" clId="{9FDF213C-1F9C-41C0-AB16-386B055AFDDE}" dt="2023-11-12T15:10:26.849" v="574" actId="207"/>
        <pc:sldMkLst>
          <pc:docMk/>
          <pc:sldMk cId="2039594542" sldId="327"/>
        </pc:sldMkLst>
        <pc:spChg chg="del">
          <ac:chgData name="Andrew Taylor" userId="95f1adea-1700-450a-abf4-198b3b3a5a3e" providerId="ADAL" clId="{9FDF213C-1F9C-41C0-AB16-386B055AFDDE}" dt="2023-11-12T15:10:18.206" v="571" actId="478"/>
          <ac:spMkLst>
            <pc:docMk/>
            <pc:sldMk cId="2039594542" sldId="327"/>
            <ac:spMk id="2" creationId="{42534273-1DD6-804E-9395-00BA290C3289}"/>
          </ac:spMkLst>
        </pc:spChg>
        <pc:spChg chg="add mod">
          <ac:chgData name="Andrew Taylor" userId="95f1adea-1700-450a-abf4-198b3b3a5a3e" providerId="ADAL" clId="{9FDF213C-1F9C-41C0-AB16-386B055AFDDE}" dt="2023-11-12T15:10:26.849" v="574" actId="207"/>
          <ac:spMkLst>
            <pc:docMk/>
            <pc:sldMk cId="2039594542" sldId="327"/>
            <ac:spMk id="5" creationId="{9364ECFF-471D-5AD7-F26F-F764DB636B70}"/>
          </ac:spMkLst>
        </pc:spChg>
        <pc:picChg chg="del">
          <ac:chgData name="Andrew Taylor" userId="95f1adea-1700-450a-abf4-198b3b3a5a3e" providerId="ADAL" clId="{9FDF213C-1F9C-41C0-AB16-386B055AFDDE}" dt="2023-11-12T15:10:19.937" v="572" actId="478"/>
          <ac:picMkLst>
            <pc:docMk/>
            <pc:sldMk cId="2039594542" sldId="327"/>
            <ac:picMk id="4" creationId="{86362A0E-CFF1-A7F6-6231-49F4C6DD86B2}"/>
          </ac:picMkLst>
        </pc:picChg>
      </pc:sldChg>
      <pc:sldChg chg="addSp delSp modSp add mod">
        <pc:chgData name="Andrew Taylor" userId="95f1adea-1700-450a-abf4-198b3b3a5a3e" providerId="ADAL" clId="{9FDF213C-1F9C-41C0-AB16-386B055AFDDE}" dt="2023-11-12T15:10:48.443" v="579" actId="207"/>
        <pc:sldMkLst>
          <pc:docMk/>
          <pc:sldMk cId="2674333682" sldId="328"/>
        </pc:sldMkLst>
        <pc:spChg chg="add mod">
          <ac:chgData name="Andrew Taylor" userId="95f1adea-1700-450a-abf4-198b3b3a5a3e" providerId="ADAL" clId="{9FDF213C-1F9C-41C0-AB16-386B055AFDDE}" dt="2023-11-12T15:10:48.443" v="579" actId="207"/>
          <ac:spMkLst>
            <pc:docMk/>
            <pc:sldMk cId="2674333682" sldId="328"/>
            <ac:spMk id="2" creationId="{FF089881-C925-D2BB-91ED-02EFCC5F7FEF}"/>
          </ac:spMkLst>
        </pc:spChg>
        <pc:spChg chg="del">
          <ac:chgData name="Andrew Taylor" userId="95f1adea-1700-450a-abf4-198b3b3a5a3e" providerId="ADAL" clId="{9FDF213C-1F9C-41C0-AB16-386B055AFDDE}" dt="2023-11-12T15:10:40.940" v="577" actId="478"/>
          <ac:spMkLst>
            <pc:docMk/>
            <pc:sldMk cId="2674333682" sldId="328"/>
            <ac:spMk id="5" creationId="{9364ECFF-471D-5AD7-F26F-F764DB636B70}"/>
          </ac:spMkLst>
        </pc:spChg>
      </pc:sldChg>
      <pc:sldChg chg="addSp modSp new mod modAnim">
        <pc:chgData name="Andrew Taylor" userId="95f1adea-1700-450a-abf4-198b3b3a5a3e" providerId="ADAL" clId="{9FDF213C-1F9C-41C0-AB16-386B055AFDDE}" dt="2023-11-12T15:25:05.458" v="954" actId="14100"/>
        <pc:sldMkLst>
          <pc:docMk/>
          <pc:sldMk cId="1877687331" sldId="329"/>
        </pc:sldMkLst>
        <pc:spChg chg="add mod">
          <ac:chgData name="Andrew Taylor" userId="95f1adea-1700-450a-abf4-198b3b3a5a3e" providerId="ADAL" clId="{9FDF213C-1F9C-41C0-AB16-386B055AFDDE}" dt="2023-11-12T15:12:18.617" v="627" actId="207"/>
          <ac:spMkLst>
            <pc:docMk/>
            <pc:sldMk cId="1877687331" sldId="329"/>
            <ac:spMk id="2" creationId="{1D8D84C3-BE55-C5E3-C568-C754602946FF}"/>
          </ac:spMkLst>
        </pc:spChg>
        <pc:spChg chg="add mod">
          <ac:chgData name="Andrew Taylor" userId="95f1adea-1700-450a-abf4-198b3b3a5a3e" providerId="ADAL" clId="{9FDF213C-1F9C-41C0-AB16-386B055AFDDE}" dt="2023-11-12T15:25:05.458" v="954" actId="14100"/>
          <ac:spMkLst>
            <pc:docMk/>
            <pc:sldMk cId="1877687331" sldId="329"/>
            <ac:spMk id="3" creationId="{D25723A2-994B-B3F8-5754-2E3277A04B86}"/>
          </ac:spMkLst>
        </pc:spChg>
        <pc:spChg chg="add mod">
          <ac:chgData name="Andrew Taylor" userId="95f1adea-1700-450a-abf4-198b3b3a5a3e" providerId="ADAL" clId="{9FDF213C-1F9C-41C0-AB16-386B055AFDDE}" dt="2023-11-12T15:12:10.976" v="625" actId="255"/>
          <ac:spMkLst>
            <pc:docMk/>
            <pc:sldMk cId="1877687331" sldId="329"/>
            <ac:spMk id="4" creationId="{821C28FA-6621-1D9A-2B30-9B3C76EF6ADA}"/>
          </ac:spMkLst>
        </pc:spChg>
      </pc:sldChg>
      <pc:sldChg chg="addSp modSp new mod modAnim">
        <pc:chgData name="Andrew Taylor" userId="95f1adea-1700-450a-abf4-198b3b3a5a3e" providerId="ADAL" clId="{9FDF213C-1F9C-41C0-AB16-386B055AFDDE}" dt="2023-11-12T15:25:16.668" v="955" actId="14100"/>
        <pc:sldMkLst>
          <pc:docMk/>
          <pc:sldMk cId="758201042" sldId="330"/>
        </pc:sldMkLst>
        <pc:spChg chg="add mod">
          <ac:chgData name="Andrew Taylor" userId="95f1adea-1700-450a-abf4-198b3b3a5a3e" providerId="ADAL" clId="{9FDF213C-1F9C-41C0-AB16-386B055AFDDE}" dt="2023-11-12T15:13:36.152" v="661" actId="1076"/>
          <ac:spMkLst>
            <pc:docMk/>
            <pc:sldMk cId="758201042" sldId="330"/>
            <ac:spMk id="2" creationId="{C2F3939C-A0C6-6107-1E16-8036697126C9}"/>
          </ac:spMkLst>
        </pc:spChg>
        <pc:spChg chg="add mod">
          <ac:chgData name="Andrew Taylor" userId="95f1adea-1700-450a-abf4-198b3b3a5a3e" providerId="ADAL" clId="{9FDF213C-1F9C-41C0-AB16-386B055AFDDE}" dt="2023-11-12T15:25:16.668" v="955" actId="14100"/>
          <ac:spMkLst>
            <pc:docMk/>
            <pc:sldMk cId="758201042" sldId="330"/>
            <ac:spMk id="3" creationId="{E26311FC-F8C2-4CFD-5534-ABD17048C43C}"/>
          </ac:spMkLst>
        </pc:spChg>
        <pc:spChg chg="add mod">
          <ac:chgData name="Andrew Taylor" userId="95f1adea-1700-450a-abf4-198b3b3a5a3e" providerId="ADAL" clId="{9FDF213C-1F9C-41C0-AB16-386B055AFDDE}" dt="2023-11-12T15:13:09.214" v="655" actId="6549"/>
          <ac:spMkLst>
            <pc:docMk/>
            <pc:sldMk cId="758201042" sldId="330"/>
            <ac:spMk id="4" creationId="{E9D6AF7A-F28C-AA14-2CB6-6639120B1489}"/>
          </ac:spMkLst>
        </pc:spChg>
      </pc:sldChg>
      <pc:sldChg chg="addSp modSp new mod modAnim">
        <pc:chgData name="Andrew Taylor" userId="95f1adea-1700-450a-abf4-198b3b3a5a3e" providerId="ADAL" clId="{9FDF213C-1F9C-41C0-AB16-386B055AFDDE}" dt="2023-11-12T15:15:11.520" v="724" actId="1076"/>
        <pc:sldMkLst>
          <pc:docMk/>
          <pc:sldMk cId="3623701460" sldId="331"/>
        </pc:sldMkLst>
        <pc:spChg chg="add mod">
          <ac:chgData name="Andrew Taylor" userId="95f1adea-1700-450a-abf4-198b3b3a5a3e" providerId="ADAL" clId="{9FDF213C-1F9C-41C0-AB16-386B055AFDDE}" dt="2023-11-12T15:14:46.203" v="718" actId="20577"/>
          <ac:spMkLst>
            <pc:docMk/>
            <pc:sldMk cId="3623701460" sldId="331"/>
            <ac:spMk id="2" creationId="{B8C32AC4-DA44-F214-E3AD-ADA3153720CE}"/>
          </ac:spMkLst>
        </pc:spChg>
        <pc:spChg chg="add mod">
          <ac:chgData name="Andrew Taylor" userId="95f1adea-1700-450a-abf4-198b3b3a5a3e" providerId="ADAL" clId="{9FDF213C-1F9C-41C0-AB16-386B055AFDDE}" dt="2023-11-12T15:15:11.520" v="724" actId="1076"/>
          <ac:spMkLst>
            <pc:docMk/>
            <pc:sldMk cId="3623701460" sldId="331"/>
            <ac:spMk id="4" creationId="{2B24FA0B-A36A-D48B-F513-872A860FBBD5}"/>
          </ac:spMkLst>
        </pc:spChg>
        <pc:picChg chg="add mod">
          <ac:chgData name="Andrew Taylor" userId="95f1adea-1700-450a-abf4-198b3b3a5a3e" providerId="ADAL" clId="{9FDF213C-1F9C-41C0-AB16-386B055AFDDE}" dt="2023-11-12T15:14:56.273" v="720" actId="1076"/>
          <ac:picMkLst>
            <pc:docMk/>
            <pc:sldMk cId="3623701460" sldId="331"/>
            <ac:picMk id="3" creationId="{C3BE4DAE-D354-D7B2-9BB2-68CA364DCC23}"/>
          </ac:picMkLst>
        </pc:picChg>
      </pc:sldChg>
      <pc:sldChg chg="addSp modSp new mod modAnim">
        <pc:chgData name="Andrew Taylor" userId="95f1adea-1700-450a-abf4-198b3b3a5a3e" providerId="ADAL" clId="{9FDF213C-1F9C-41C0-AB16-386B055AFDDE}" dt="2023-11-12T15:16:13.492" v="755" actId="255"/>
        <pc:sldMkLst>
          <pc:docMk/>
          <pc:sldMk cId="710561292" sldId="332"/>
        </pc:sldMkLst>
        <pc:spChg chg="add mod">
          <ac:chgData name="Andrew Taylor" userId="95f1adea-1700-450a-abf4-198b3b3a5a3e" providerId="ADAL" clId="{9FDF213C-1F9C-41C0-AB16-386B055AFDDE}" dt="2023-11-12T15:15:49.759" v="749" actId="6549"/>
          <ac:spMkLst>
            <pc:docMk/>
            <pc:sldMk cId="710561292" sldId="332"/>
            <ac:spMk id="4" creationId="{3C303CDD-56FB-3275-82DB-28C73DF869BD}"/>
          </ac:spMkLst>
        </pc:spChg>
        <pc:spChg chg="add mod">
          <ac:chgData name="Andrew Taylor" userId="95f1adea-1700-450a-abf4-198b3b3a5a3e" providerId="ADAL" clId="{9FDF213C-1F9C-41C0-AB16-386B055AFDDE}" dt="2023-11-12T15:16:13.492" v="755" actId="255"/>
          <ac:spMkLst>
            <pc:docMk/>
            <pc:sldMk cId="710561292" sldId="332"/>
            <ac:spMk id="5" creationId="{6889D8DE-B210-FCE2-663A-30D9CF6AD952}"/>
          </ac:spMkLst>
        </pc:spChg>
        <pc:picChg chg="add mod">
          <ac:chgData name="Andrew Taylor" userId="95f1adea-1700-450a-abf4-198b3b3a5a3e" providerId="ADAL" clId="{9FDF213C-1F9C-41C0-AB16-386B055AFDDE}" dt="2023-11-12T15:15:56.106" v="751" actId="1076"/>
          <ac:picMkLst>
            <pc:docMk/>
            <pc:sldMk cId="710561292" sldId="332"/>
            <ac:picMk id="2" creationId="{A1D329BE-2CB6-A517-3A0F-B735B6574DB2}"/>
          </ac:picMkLst>
        </pc:picChg>
        <pc:picChg chg="add mod">
          <ac:chgData name="Andrew Taylor" userId="95f1adea-1700-450a-abf4-198b3b3a5a3e" providerId="ADAL" clId="{9FDF213C-1F9C-41C0-AB16-386B055AFDDE}" dt="2023-11-12T15:15:54.507" v="750" actId="1076"/>
          <ac:picMkLst>
            <pc:docMk/>
            <pc:sldMk cId="710561292" sldId="332"/>
            <ac:picMk id="3" creationId="{6D43B384-D811-CDA2-7060-F35C306D1378}"/>
          </ac:picMkLst>
        </pc:picChg>
      </pc:sldChg>
      <pc:sldChg chg="addSp modSp new mod modAnim">
        <pc:chgData name="Andrew Taylor" userId="95f1adea-1700-450a-abf4-198b3b3a5a3e" providerId="ADAL" clId="{9FDF213C-1F9C-41C0-AB16-386B055AFDDE}" dt="2023-11-12T15:17:02.239" v="777" actId="1076"/>
        <pc:sldMkLst>
          <pc:docMk/>
          <pc:sldMk cId="3918260824" sldId="333"/>
        </pc:sldMkLst>
        <pc:spChg chg="add mod">
          <ac:chgData name="Andrew Taylor" userId="95f1adea-1700-450a-abf4-198b3b3a5a3e" providerId="ADAL" clId="{9FDF213C-1F9C-41C0-AB16-386B055AFDDE}" dt="2023-11-12T15:17:02.239" v="777" actId="1076"/>
          <ac:spMkLst>
            <pc:docMk/>
            <pc:sldMk cId="3918260824" sldId="333"/>
            <ac:spMk id="3" creationId="{4D1E309F-B588-5FF9-5D7A-994FB987F62E}"/>
          </ac:spMkLst>
        </pc:spChg>
        <pc:picChg chg="add mod">
          <ac:chgData name="Andrew Taylor" userId="95f1adea-1700-450a-abf4-198b3b3a5a3e" providerId="ADAL" clId="{9FDF213C-1F9C-41C0-AB16-386B055AFDDE}" dt="2023-11-12T15:16:51.918" v="776" actId="1076"/>
          <ac:picMkLst>
            <pc:docMk/>
            <pc:sldMk cId="3918260824" sldId="333"/>
            <ac:picMk id="2" creationId="{03FC82CC-DCC9-9D65-0D82-79C9318C1122}"/>
          </ac:picMkLst>
        </pc:picChg>
      </pc:sldChg>
      <pc:sldChg chg="addSp modSp new modAnim">
        <pc:chgData name="Andrew Taylor" userId="95f1adea-1700-450a-abf4-198b3b3a5a3e" providerId="ADAL" clId="{9FDF213C-1F9C-41C0-AB16-386B055AFDDE}" dt="2023-11-12T15:25:52.521" v="961" actId="20577"/>
        <pc:sldMkLst>
          <pc:docMk/>
          <pc:sldMk cId="1518170044" sldId="334"/>
        </pc:sldMkLst>
        <pc:spChg chg="add mod">
          <ac:chgData name="Andrew Taylor" userId="95f1adea-1700-450a-abf4-198b3b3a5a3e" providerId="ADAL" clId="{9FDF213C-1F9C-41C0-AB16-386B055AFDDE}" dt="2023-11-12T15:25:45.260" v="958"/>
          <ac:spMkLst>
            <pc:docMk/>
            <pc:sldMk cId="1518170044" sldId="334"/>
            <ac:spMk id="2" creationId="{B540579D-05E4-B63F-31CC-2A45B6DA3637}"/>
          </ac:spMkLst>
        </pc:spChg>
        <pc:spChg chg="add mod">
          <ac:chgData name="Andrew Taylor" userId="95f1adea-1700-450a-abf4-198b3b3a5a3e" providerId="ADAL" clId="{9FDF213C-1F9C-41C0-AB16-386B055AFDDE}" dt="2023-11-12T15:25:45.260" v="958"/>
          <ac:spMkLst>
            <pc:docMk/>
            <pc:sldMk cId="1518170044" sldId="334"/>
            <ac:spMk id="3" creationId="{2419F0B0-8B8F-8B66-272F-FA75316DC6B4}"/>
          </ac:spMkLst>
        </pc:spChg>
        <pc:spChg chg="add mod">
          <ac:chgData name="Andrew Taylor" userId="95f1adea-1700-450a-abf4-198b3b3a5a3e" providerId="ADAL" clId="{9FDF213C-1F9C-41C0-AB16-386B055AFDDE}" dt="2023-11-12T15:25:45.260" v="958"/>
          <ac:spMkLst>
            <pc:docMk/>
            <pc:sldMk cId="1518170044" sldId="334"/>
            <ac:spMk id="4" creationId="{5B1648C6-BAB3-C8E7-6B6B-F6EE3BF8DF8A}"/>
          </ac:spMkLst>
        </pc:spChg>
        <pc:spChg chg="add mod">
          <ac:chgData name="Andrew Taylor" userId="95f1adea-1700-450a-abf4-198b3b3a5a3e" providerId="ADAL" clId="{9FDF213C-1F9C-41C0-AB16-386B055AFDDE}" dt="2023-11-12T15:25:45.260" v="958"/>
          <ac:spMkLst>
            <pc:docMk/>
            <pc:sldMk cId="1518170044" sldId="334"/>
            <ac:spMk id="5" creationId="{FAE49EB7-25CD-0391-8E9C-2AD3D8F3E180}"/>
          </ac:spMkLst>
        </pc:spChg>
        <pc:spChg chg="add mod">
          <ac:chgData name="Andrew Taylor" userId="95f1adea-1700-450a-abf4-198b3b3a5a3e" providerId="ADAL" clId="{9FDF213C-1F9C-41C0-AB16-386B055AFDDE}" dt="2023-11-12T15:25:52.521" v="961" actId="20577"/>
          <ac:spMkLst>
            <pc:docMk/>
            <pc:sldMk cId="1518170044" sldId="334"/>
            <ac:spMk id="6" creationId="{21B16989-833A-4567-6BB4-295DA123036F}"/>
          </ac:spMkLst>
        </pc:spChg>
      </pc:sldChg>
      <pc:sldChg chg="addSp delSp modSp add mod delAnim">
        <pc:chgData name="Andrew Taylor" userId="95f1adea-1700-450a-abf4-198b3b3a5a3e" providerId="ADAL" clId="{9FDF213C-1F9C-41C0-AB16-386B055AFDDE}" dt="2023-11-17T09:26:12.803" v="1005" actId="27614"/>
        <pc:sldMkLst>
          <pc:docMk/>
          <pc:sldMk cId="2001953682" sldId="335"/>
        </pc:sldMkLst>
        <pc:spChg chg="mod">
          <ac:chgData name="Andrew Taylor" userId="95f1adea-1700-450a-abf4-198b3b3a5a3e" providerId="ADAL" clId="{9FDF213C-1F9C-41C0-AB16-386B055AFDDE}" dt="2023-11-17T09:18:32.642" v="991" actId="20577"/>
          <ac:spMkLst>
            <pc:docMk/>
            <pc:sldMk cId="2001953682" sldId="335"/>
            <ac:spMk id="2" creationId="{C898FE20-DD97-3846-BBBE-86BF8B463A38}"/>
          </ac:spMkLst>
        </pc:spChg>
        <pc:spChg chg="del">
          <ac:chgData name="Andrew Taylor" userId="95f1adea-1700-450a-abf4-198b3b3a5a3e" providerId="ADAL" clId="{9FDF213C-1F9C-41C0-AB16-386B055AFDDE}" dt="2023-11-17T09:18:37.114" v="993" actId="478"/>
          <ac:spMkLst>
            <pc:docMk/>
            <pc:sldMk cId="2001953682" sldId="335"/>
            <ac:spMk id="3" creationId="{0BB02292-259C-1241-BA18-0D164EF30196}"/>
          </ac:spMkLst>
        </pc:spChg>
        <pc:grpChg chg="del">
          <ac:chgData name="Andrew Taylor" userId="95f1adea-1700-450a-abf4-198b3b3a5a3e" providerId="ADAL" clId="{9FDF213C-1F9C-41C0-AB16-386B055AFDDE}" dt="2023-11-17T09:18:35.148" v="992" actId="478"/>
          <ac:grpSpMkLst>
            <pc:docMk/>
            <pc:sldMk cId="2001953682" sldId="335"/>
            <ac:grpSpMk id="193" creationId="{16262C77-C912-5A4D-BB5B-EF35315505DB}"/>
          </ac:grpSpMkLst>
        </pc:grpChg>
        <pc:picChg chg="add mod">
          <ac:chgData name="Andrew Taylor" userId="95f1adea-1700-450a-abf4-198b3b3a5a3e" providerId="ADAL" clId="{9FDF213C-1F9C-41C0-AB16-386B055AFDDE}" dt="2023-11-17T09:25:20.226" v="995" actId="1076"/>
          <ac:picMkLst>
            <pc:docMk/>
            <pc:sldMk cId="2001953682" sldId="335"/>
            <ac:picMk id="5" creationId="{0B6653E0-0B11-C8B6-43A0-49634E77D94B}"/>
          </ac:picMkLst>
        </pc:picChg>
        <pc:picChg chg="add mod">
          <ac:chgData name="Andrew Taylor" userId="95f1adea-1700-450a-abf4-198b3b3a5a3e" providerId="ADAL" clId="{9FDF213C-1F9C-41C0-AB16-386B055AFDDE}" dt="2023-11-17T09:25:53.897" v="998" actId="1076"/>
          <ac:picMkLst>
            <pc:docMk/>
            <pc:sldMk cId="2001953682" sldId="335"/>
            <ac:picMk id="7" creationId="{9F6AEF78-F3CD-3CCD-772B-6D3207046EEF}"/>
          </ac:picMkLst>
        </pc:picChg>
        <pc:picChg chg="add mod">
          <ac:chgData name="Andrew Taylor" userId="95f1adea-1700-450a-abf4-198b3b3a5a3e" providerId="ADAL" clId="{9FDF213C-1F9C-41C0-AB16-386B055AFDDE}" dt="2023-11-17T09:26:05.210" v="1002" actId="962"/>
          <ac:picMkLst>
            <pc:docMk/>
            <pc:sldMk cId="2001953682" sldId="335"/>
            <ac:picMk id="194" creationId="{A6BC0730-BA78-EDB5-E5DD-8D19007585F8}"/>
          </ac:picMkLst>
        </pc:picChg>
        <pc:picChg chg="add mod">
          <ac:chgData name="Andrew Taylor" userId="95f1adea-1700-450a-abf4-198b3b3a5a3e" providerId="ADAL" clId="{9FDF213C-1F9C-41C0-AB16-386B055AFDDE}" dt="2023-11-17T09:26:12.803" v="1005" actId="27614"/>
          <ac:picMkLst>
            <pc:docMk/>
            <pc:sldMk cId="2001953682" sldId="335"/>
            <ac:picMk id="196" creationId="{6FE09B0B-BB81-E7EC-02DE-92005BA17C28}"/>
          </ac:picMkLst>
        </pc:picChg>
      </pc:sldChg>
      <pc:sldMasterChg chg="addSldLayout delSldLayout modSldLayout">
        <pc:chgData name="Andrew Taylor" userId="95f1adea-1700-450a-abf4-198b3b3a5a3e" providerId="ADAL" clId="{9FDF213C-1F9C-41C0-AB16-386B055AFDDE}" dt="2023-11-12T15:24:22.052" v="947"/>
        <pc:sldMasterMkLst>
          <pc:docMk/>
          <pc:sldMasterMk cId="1672169508" sldId="2147483677"/>
        </pc:sldMasterMkLst>
        <pc:sldLayoutChg chg="add del">
          <pc:chgData name="Andrew Taylor" userId="95f1adea-1700-450a-abf4-198b3b3a5a3e" providerId="ADAL" clId="{9FDF213C-1F9C-41C0-AB16-386B055AFDDE}" dt="2023-11-12T14:58:14.861" v="250" actId="47"/>
          <pc:sldLayoutMkLst>
            <pc:docMk/>
            <pc:sldMasterMk cId="1672169508" sldId="2147483677"/>
            <pc:sldLayoutMk cId="2173931720" sldId="2147483679"/>
          </pc:sldLayoutMkLst>
        </pc:sldLayoutChg>
        <pc:sldLayoutChg chg="addSp modSp">
          <pc:chgData name="Andrew Taylor" userId="95f1adea-1700-450a-abf4-198b3b3a5a3e" providerId="ADAL" clId="{9FDF213C-1F9C-41C0-AB16-386B055AFDDE}" dt="2023-11-12T15:24:19.271" v="946"/>
          <pc:sldLayoutMkLst>
            <pc:docMk/>
            <pc:sldMasterMk cId="1672169508" sldId="2147483677"/>
            <pc:sldLayoutMk cId="4243128499" sldId="2147483682"/>
          </pc:sldLayoutMkLst>
          <pc:picChg chg="add mod">
            <ac:chgData name="Andrew Taylor" userId="95f1adea-1700-450a-abf4-198b3b3a5a3e" providerId="ADAL" clId="{9FDF213C-1F9C-41C0-AB16-386B055AFDDE}" dt="2023-11-12T15:24:19.271" v="946"/>
            <ac:picMkLst>
              <pc:docMk/>
              <pc:sldMasterMk cId="1672169508" sldId="2147483677"/>
              <pc:sldLayoutMk cId="4243128499" sldId="2147483682"/>
              <ac:picMk id="2" creationId="{25CB625F-9598-0C58-C17B-AC40E2383539}"/>
            </ac:picMkLst>
          </pc:picChg>
        </pc:sldLayoutChg>
        <pc:sldLayoutChg chg="addSp delSp modSp mod">
          <pc:chgData name="Andrew Taylor" userId="95f1adea-1700-450a-abf4-198b3b3a5a3e" providerId="ADAL" clId="{9FDF213C-1F9C-41C0-AB16-386B055AFDDE}" dt="2023-11-12T15:24:22.052" v="947"/>
          <pc:sldLayoutMkLst>
            <pc:docMk/>
            <pc:sldMasterMk cId="1672169508" sldId="2147483677"/>
            <pc:sldLayoutMk cId="3178047885" sldId="2147483694"/>
          </pc:sldLayoutMkLst>
          <pc:spChg chg="del">
            <ac:chgData name="Andrew Taylor" userId="95f1adea-1700-450a-abf4-198b3b3a5a3e" providerId="ADAL" clId="{9FDF213C-1F9C-41C0-AB16-386B055AFDDE}" dt="2023-11-12T15:00:00.183" v="313" actId="478"/>
            <ac:spMkLst>
              <pc:docMk/>
              <pc:sldMasterMk cId="1672169508" sldId="2147483677"/>
              <pc:sldLayoutMk cId="3178047885" sldId="2147483694"/>
              <ac:spMk id="2" creationId="{A5C06EB5-C1F7-B6D2-0CF3-426734E76DD1}"/>
            </ac:spMkLst>
          </pc:spChg>
          <pc:spChg chg="del mod">
            <ac:chgData name="Andrew Taylor" userId="95f1adea-1700-450a-abf4-198b3b3a5a3e" providerId="ADAL" clId="{9FDF213C-1F9C-41C0-AB16-386B055AFDDE}" dt="2023-11-12T15:00:00.183" v="313" actId="478"/>
            <ac:spMkLst>
              <pc:docMk/>
              <pc:sldMasterMk cId="1672169508" sldId="2147483677"/>
              <pc:sldLayoutMk cId="3178047885" sldId="2147483694"/>
              <ac:spMk id="3" creationId="{F77904BD-32FE-EB29-D1CD-CF00104DBD68}"/>
            </ac:spMkLst>
          </pc:spChg>
          <pc:spChg chg="del">
            <ac:chgData name="Andrew Taylor" userId="95f1adea-1700-450a-abf4-198b3b3a5a3e" providerId="ADAL" clId="{9FDF213C-1F9C-41C0-AB16-386B055AFDDE}" dt="2023-11-12T14:59:57.204" v="312" actId="478"/>
            <ac:spMkLst>
              <pc:docMk/>
              <pc:sldMasterMk cId="1672169508" sldId="2147483677"/>
              <pc:sldLayoutMk cId="3178047885" sldId="2147483694"/>
              <ac:spMk id="6" creationId="{DFCE9954-6B49-F178-17CE-19A3CAFD82AB}"/>
            </ac:spMkLst>
          </pc:spChg>
          <pc:picChg chg="add mod">
            <ac:chgData name="Andrew Taylor" userId="95f1adea-1700-450a-abf4-198b3b3a5a3e" providerId="ADAL" clId="{9FDF213C-1F9C-41C0-AB16-386B055AFDDE}" dt="2023-11-12T15:23:42.285" v="944"/>
            <ac:picMkLst>
              <pc:docMk/>
              <pc:sldMasterMk cId="1672169508" sldId="2147483677"/>
              <pc:sldLayoutMk cId="3178047885" sldId="2147483694"/>
              <ac:picMk id="4" creationId="{ECCC467A-8104-57CB-090E-8B48B16814FC}"/>
            </ac:picMkLst>
          </pc:picChg>
          <pc:picChg chg="add mod">
            <ac:chgData name="Andrew Taylor" userId="95f1adea-1700-450a-abf4-198b3b3a5a3e" providerId="ADAL" clId="{9FDF213C-1F9C-41C0-AB16-386B055AFDDE}" dt="2023-11-12T15:24:22.052" v="947"/>
            <ac:picMkLst>
              <pc:docMk/>
              <pc:sldMasterMk cId="1672169508" sldId="2147483677"/>
              <pc:sldLayoutMk cId="3178047885" sldId="2147483694"/>
              <ac:picMk id="5" creationId="{54DD4644-72D3-3089-D5D6-CD28A1F3C916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365918-B464-569D-DDEB-E933CBF38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C1388-E601-587A-AC7A-69466B258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58D63-1D9F-480A-BAF3-2EDF4849A1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B0E73-9C5B-A428-90B5-920066F837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93ED1-015E-734E-5153-413EAC159E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6B218-6546-46D7-9E5F-001D2DD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6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BBE7-13E7-9A4B-94E6-1DEDA8100B6D}" type="datetimeFigureOut">
              <a:t>11/17/2023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5C99C-A27A-9A47-9243-8E3494F31310}" type="slidenum">
              <a:rPr lang="en-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80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4597" y="0"/>
            <a:ext cx="8142515" cy="1018902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258B255-B3F2-1CB7-93E3-77EE06FA2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9" y="12036776"/>
            <a:ext cx="7476502" cy="99953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18456D6-5DF3-2C1E-D8D3-62AE729C07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1200" y="512817"/>
            <a:ext cx="2829910" cy="6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2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649330"/>
            <a:ext cx="9677459" cy="87353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92620E-CE94-F442-BBDD-30784623E6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77460" y="2649330"/>
            <a:ext cx="7318454" cy="436769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369A74-666C-5C43-A6AD-1328EAFA96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995914" y="7017026"/>
            <a:ext cx="7383324" cy="436769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D404089-49CC-5C32-BB2D-2E0FF3484D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9" y="12036776"/>
            <a:ext cx="7476502" cy="9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F3851A57-8D3E-344A-936C-F07B705D0E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73757" y="4101103"/>
            <a:ext cx="6231725" cy="13343146"/>
          </a:xfrm>
          <a:custGeom>
            <a:avLst/>
            <a:gdLst>
              <a:gd name="connsiteX0" fmla="*/ 597910 w 4792870"/>
              <a:gd name="connsiteY0" fmla="*/ 0 h 10262321"/>
              <a:gd name="connsiteX1" fmla="*/ 4194959 w 4792870"/>
              <a:gd name="connsiteY1" fmla="*/ 0 h 10262321"/>
              <a:gd name="connsiteX2" fmla="*/ 4792870 w 4792870"/>
              <a:gd name="connsiteY2" fmla="*/ 597909 h 10262321"/>
              <a:gd name="connsiteX3" fmla="*/ 4792870 w 4792870"/>
              <a:gd name="connsiteY3" fmla="*/ 9664411 h 10262321"/>
              <a:gd name="connsiteX4" fmla="*/ 4194959 w 4792870"/>
              <a:gd name="connsiteY4" fmla="*/ 10262321 h 10262321"/>
              <a:gd name="connsiteX5" fmla="*/ 597910 w 4792870"/>
              <a:gd name="connsiteY5" fmla="*/ 10262321 h 10262321"/>
              <a:gd name="connsiteX6" fmla="*/ 0 w 4792870"/>
              <a:gd name="connsiteY6" fmla="*/ 9664411 h 10262321"/>
              <a:gd name="connsiteX7" fmla="*/ 0 w 4792870"/>
              <a:gd name="connsiteY7" fmla="*/ 597909 h 10262321"/>
              <a:gd name="connsiteX8" fmla="*/ 597910 w 4792870"/>
              <a:gd name="connsiteY8" fmla="*/ 0 h 1026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2870" h="10262321">
                <a:moveTo>
                  <a:pt x="597910" y="0"/>
                </a:moveTo>
                <a:lnTo>
                  <a:pt x="4194959" y="0"/>
                </a:lnTo>
                <a:cubicBezTo>
                  <a:pt x="4525176" y="0"/>
                  <a:pt x="4792870" y="267694"/>
                  <a:pt x="4792870" y="597909"/>
                </a:cubicBezTo>
                <a:lnTo>
                  <a:pt x="4792870" y="9664411"/>
                </a:lnTo>
                <a:cubicBezTo>
                  <a:pt x="4792870" y="9994627"/>
                  <a:pt x="4525176" y="10262321"/>
                  <a:pt x="4194959" y="10262321"/>
                </a:cubicBezTo>
                <a:lnTo>
                  <a:pt x="597910" y="10262321"/>
                </a:lnTo>
                <a:cubicBezTo>
                  <a:pt x="267694" y="10262321"/>
                  <a:pt x="0" y="9994627"/>
                  <a:pt x="0" y="9664411"/>
                </a:cubicBezTo>
                <a:lnTo>
                  <a:pt x="0" y="597909"/>
                </a:lnTo>
                <a:cubicBezTo>
                  <a:pt x="0" y="267694"/>
                  <a:pt x="267694" y="0"/>
                  <a:pt x="597910" y="0"/>
                </a:cubicBezTo>
                <a:close/>
              </a:path>
            </a:pathLst>
          </a:custGeom>
          <a:pattFill prst="pct20">
            <a:fgClr>
              <a:schemeClr val="accent2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67407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7B68-16AD-FC42-BC05-480F4241C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3F6B491-C623-6810-587D-0D18D7290A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7006" y="573269"/>
            <a:ext cx="5420451" cy="72465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CF00C84-F911-481A-44CF-1968EDBA77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910" y="12171417"/>
            <a:ext cx="4508993" cy="10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7B68-16AD-FC42-BC05-480F4241C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DD24133D-E987-8FD4-3ACB-286927085E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7006" y="573269"/>
            <a:ext cx="5420451" cy="724659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5CB625F-9598-0C58-C17B-AC40E23835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23359" y="11348356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Blank_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54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CCC467A-8104-57CB-090E-8B48B1681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7006" y="573269"/>
            <a:ext cx="5420451" cy="724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4DD4644-72D3-3089-D5D6-CD28A1F3C9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23359" y="11348356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24480896" cy="64008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00535E-DCF1-C3A7-CD43-B645581C7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9" y="12036776"/>
            <a:ext cx="7476502" cy="9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02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930743" y="0"/>
            <a:ext cx="12448495" cy="10363200"/>
          </a:xfrm>
          <a:custGeom>
            <a:avLst/>
            <a:gdLst>
              <a:gd name="connsiteX0" fmla="*/ 0 w 12448495"/>
              <a:gd name="connsiteY0" fmla="*/ 0 h 10363200"/>
              <a:gd name="connsiteX1" fmla="*/ 12448495 w 12448495"/>
              <a:gd name="connsiteY1" fmla="*/ 0 h 10363200"/>
              <a:gd name="connsiteX2" fmla="*/ 12448495 w 12448495"/>
              <a:gd name="connsiteY2" fmla="*/ 10363200 h 10363200"/>
              <a:gd name="connsiteX3" fmla="*/ 0 w 12448495"/>
              <a:gd name="connsiteY3" fmla="*/ 10363200 h 10363200"/>
              <a:gd name="connsiteX4" fmla="*/ 0 w 12448495"/>
              <a:gd name="connsiteY4" fmla="*/ 0 h 10363200"/>
              <a:gd name="connsiteX0" fmla="*/ 0 w 12448495"/>
              <a:gd name="connsiteY0" fmla="*/ 0 h 10363200"/>
              <a:gd name="connsiteX1" fmla="*/ 12448495 w 12448495"/>
              <a:gd name="connsiteY1" fmla="*/ 0 h 10363200"/>
              <a:gd name="connsiteX2" fmla="*/ 12448495 w 12448495"/>
              <a:gd name="connsiteY2" fmla="*/ 10363200 h 10363200"/>
              <a:gd name="connsiteX3" fmla="*/ 0 w 12448495"/>
              <a:gd name="connsiteY3" fmla="*/ 0 h 103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8495" h="10363200">
                <a:moveTo>
                  <a:pt x="0" y="0"/>
                </a:moveTo>
                <a:lnTo>
                  <a:pt x="12448495" y="0"/>
                </a:lnTo>
                <a:lnTo>
                  <a:pt x="12448495" y="10363200"/>
                </a:lnTo>
                <a:lnTo>
                  <a:pt x="0" y="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5D9BD8-9F85-3F01-99E0-7CE9CFD4B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9" y="12036776"/>
            <a:ext cx="7476502" cy="9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9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71256" cy="740228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C8CCE3A-3ED5-E041-AF13-18423FD0C61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32516" y="4180114"/>
            <a:ext cx="4071256" cy="603068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EB339CE-490D-4E43-A484-5A9B3BC8B5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62601" y="0"/>
            <a:ext cx="5682342" cy="391885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2B35544-3517-C23D-59D5-8DF226387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9" y="12036776"/>
            <a:ext cx="7476502" cy="9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3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82141" y="4635500"/>
            <a:ext cx="13177897" cy="30861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28B9C8-F036-8735-9DDF-04AFA2F32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9" y="12036776"/>
            <a:ext cx="7476502" cy="99953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604D97-A40B-48D4-1663-905F451713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1200" y="512817"/>
            <a:ext cx="2829910" cy="6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C854B50F-6864-1349-BC60-FEDB938378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61585" y="4109027"/>
            <a:ext cx="8568000" cy="5400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8509B2E-48F4-4C73-1E6A-B01D71F71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9" y="12036776"/>
            <a:ext cx="7476502" cy="99953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0CB4769-9D0E-DE9A-85BB-85E1EE8991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1200" y="512817"/>
            <a:ext cx="2829910" cy="6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8178799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FA196CA-8528-4740-9015-22EC1C7210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432801" y="0"/>
            <a:ext cx="4140199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80835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8922999" cy="92456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E7E5A2B-7161-1191-EEB6-42459B96A9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9" y="12036776"/>
            <a:ext cx="7476502" cy="99953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5F0ED3B-1298-36A5-BC10-2ECD209C35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1200" y="512817"/>
            <a:ext cx="2829910" cy="6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0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78DAF8F-8AB1-F14E-ACEA-EA4B6569341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98929" y="0"/>
            <a:ext cx="8080309" cy="1371599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21709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16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80" r:id="rId12"/>
    <p:sldLayoutId id="2147483682" r:id="rId13"/>
    <p:sldLayoutId id="2147483681" r:id="rId14"/>
    <p:sldLayoutId id="2147483694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  <p15:guide id="2" pos="9214">
          <p15:clr>
            <a:srgbClr val="F26B43"/>
          </p15:clr>
        </p15:guide>
        <p15:guide id="3" pos="15356">
          <p15:clr>
            <a:srgbClr val="F26B43"/>
          </p15:clr>
        </p15:guide>
        <p15:guide id="4" pos="8446">
          <p15:clr>
            <a:srgbClr val="F26B43"/>
          </p15:clr>
        </p15:guide>
        <p15:guide id="5" pos="9982">
          <p15:clr>
            <a:srgbClr val="F26B43"/>
          </p15:clr>
        </p15:guide>
        <p15:guide id="6" pos="1075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 pos="11518">
          <p15:clr>
            <a:srgbClr val="F26B43"/>
          </p15:clr>
        </p15:guide>
        <p15:guide id="9" orient="horz" pos="8640">
          <p15:clr>
            <a:srgbClr val="F26B43"/>
          </p15:clr>
        </p15:guide>
        <p15:guide id="10" pos="12286">
          <p15:clr>
            <a:srgbClr val="F26B43"/>
          </p15:clr>
        </p15:guide>
        <p15:guide id="11" pos="13054">
          <p15:clr>
            <a:srgbClr val="F26B43"/>
          </p15:clr>
        </p15:guide>
        <p15:guide id="12" pos="13822">
          <p15:clr>
            <a:srgbClr val="F26B43"/>
          </p15:clr>
        </p15:guide>
        <p15:guide id="13" pos="14590">
          <p15:clr>
            <a:srgbClr val="F26B43"/>
          </p15:clr>
        </p15:guide>
        <p15:guide id="14" pos="6910">
          <p15:clr>
            <a:srgbClr val="F26B43"/>
          </p15:clr>
        </p15:guide>
        <p15:guide id="15" pos="6142">
          <p15:clr>
            <a:srgbClr val="F26B43"/>
          </p15:clr>
        </p15:guide>
        <p15:guide id="16" pos="5374">
          <p15:clr>
            <a:srgbClr val="F26B43"/>
          </p15:clr>
        </p15:guide>
        <p15:guide id="17" pos="4606">
          <p15:clr>
            <a:srgbClr val="F26B43"/>
          </p15:clr>
        </p15:guide>
        <p15:guide id="18" pos="3838">
          <p15:clr>
            <a:srgbClr val="F26B43"/>
          </p15:clr>
        </p15:guide>
        <p15:guide id="19" pos="3070">
          <p15:clr>
            <a:srgbClr val="F26B43"/>
          </p15:clr>
        </p15:guide>
        <p15:guide id="20" pos="2302">
          <p15:clr>
            <a:srgbClr val="F26B43"/>
          </p15:clr>
        </p15:guide>
        <p15:guide id="21" pos="1534">
          <p15:clr>
            <a:srgbClr val="F26B43"/>
          </p15:clr>
        </p15:guide>
        <p15:guide id="22" pos="766">
          <p15:clr>
            <a:srgbClr val="F26B43"/>
          </p15:clr>
        </p15:guide>
        <p15:guide id="23">
          <p15:clr>
            <a:srgbClr val="F26B43"/>
          </p15:clr>
        </p15:guide>
        <p15:guide id="24" pos="8062">
          <p15:clr>
            <a:srgbClr val="F26B43"/>
          </p15:clr>
        </p15:guide>
        <p15:guide id="25" pos="8830">
          <p15:clr>
            <a:srgbClr val="F26B43"/>
          </p15:clr>
        </p15:guide>
        <p15:guide id="26" pos="9598">
          <p15:clr>
            <a:srgbClr val="F26B43"/>
          </p15:clr>
        </p15:guide>
        <p15:guide id="27" pos="10366">
          <p15:clr>
            <a:srgbClr val="F26B43"/>
          </p15:clr>
        </p15:guide>
        <p15:guide id="28" pos="11134">
          <p15:clr>
            <a:srgbClr val="F26B43"/>
          </p15:clr>
        </p15:guide>
        <p15:guide id="29" pos="11902">
          <p15:clr>
            <a:srgbClr val="F26B43"/>
          </p15:clr>
        </p15:guide>
        <p15:guide id="30" orient="horz" pos="4704">
          <p15:clr>
            <a:srgbClr val="F26B43"/>
          </p15:clr>
        </p15:guide>
        <p15:guide id="31" pos="14974">
          <p15:clr>
            <a:srgbClr val="F26B43"/>
          </p15:clr>
        </p15:guide>
        <p15:guide id="32" orient="horz" pos="5856">
          <p15:clr>
            <a:srgbClr val="F26B43"/>
          </p15:clr>
        </p15:guide>
        <p15:guide id="33" orient="horz" pos="6624">
          <p15:clr>
            <a:srgbClr val="F26B43"/>
          </p15:clr>
        </p15:guide>
        <p15:guide id="34" orient="horz" pos="7392">
          <p15:clr>
            <a:srgbClr val="F26B43"/>
          </p15:clr>
        </p15:guide>
        <p15:guide id="35" orient="horz" pos="8160">
          <p15:clr>
            <a:srgbClr val="F26B43"/>
          </p15:clr>
        </p15:guide>
        <p15:guide id="36" orient="horz" pos="5088">
          <p15:clr>
            <a:srgbClr val="F26B43"/>
          </p15:clr>
        </p15:guide>
        <p15:guide id="37" orient="horz" pos="5472">
          <p15:clr>
            <a:srgbClr val="F26B43"/>
          </p15:clr>
        </p15:guide>
        <p15:guide id="38" orient="horz" pos="6240">
          <p15:clr>
            <a:srgbClr val="F26B43"/>
          </p15:clr>
        </p15:guide>
        <p15:guide id="39" orient="horz" pos="7008">
          <p15:clr>
            <a:srgbClr val="F26B43"/>
          </p15:clr>
        </p15:guide>
        <p15:guide id="40" orient="horz" pos="7776">
          <p15:clr>
            <a:srgbClr val="F26B43"/>
          </p15:clr>
        </p15:guide>
        <p15:guide id="41" pos="7294">
          <p15:clr>
            <a:srgbClr val="F26B43"/>
          </p15:clr>
        </p15:guide>
        <p15:guide id="42" pos="6526">
          <p15:clr>
            <a:srgbClr val="F26B43"/>
          </p15:clr>
        </p15:guide>
        <p15:guide id="43" pos="5758">
          <p15:clr>
            <a:srgbClr val="F26B43"/>
          </p15:clr>
        </p15:guide>
        <p15:guide id="44" pos="4990">
          <p15:clr>
            <a:srgbClr val="F26B43"/>
          </p15:clr>
        </p15:guide>
        <p15:guide id="45" pos="4222">
          <p15:clr>
            <a:srgbClr val="F26B43"/>
          </p15:clr>
        </p15:guide>
        <p15:guide id="46" pos="3454">
          <p15:clr>
            <a:srgbClr val="F26B43"/>
          </p15:clr>
        </p15:guide>
        <p15:guide id="47" pos="2686">
          <p15:clr>
            <a:srgbClr val="F26B43"/>
          </p15:clr>
        </p15:guide>
        <p15:guide id="48" pos="1918">
          <p15:clr>
            <a:srgbClr val="F26B43"/>
          </p15:clr>
        </p15:guide>
        <p15:guide id="49" pos="1150">
          <p15:clr>
            <a:srgbClr val="F26B43"/>
          </p15:clr>
        </p15:guide>
        <p15:guide id="50" pos="382">
          <p15:clr>
            <a:srgbClr val="F26B43"/>
          </p15:clr>
        </p15:guide>
        <p15:guide id="51" orient="horz" pos="3552">
          <p15:clr>
            <a:srgbClr val="F26B43"/>
          </p15:clr>
        </p15:guide>
        <p15:guide id="52" orient="horz" pos="2784">
          <p15:clr>
            <a:srgbClr val="F26B43"/>
          </p15:clr>
        </p15:guide>
        <p15:guide id="53" orient="horz" pos="2016">
          <p15:clr>
            <a:srgbClr val="F26B43"/>
          </p15:clr>
        </p15:guide>
        <p15:guide id="54" orient="horz" pos="1248">
          <p15:clr>
            <a:srgbClr val="F26B43"/>
          </p15:clr>
        </p15:guide>
        <p15:guide id="55" orient="horz" pos="480">
          <p15:clr>
            <a:srgbClr val="F26B43"/>
          </p15:clr>
        </p15:guide>
        <p15:guide id="56" orient="horz" pos="3168">
          <p15:clr>
            <a:srgbClr val="F26B43"/>
          </p15:clr>
        </p15:guide>
        <p15:guide id="57" orient="horz" pos="3936">
          <p15:clr>
            <a:srgbClr val="F26B43"/>
          </p15:clr>
        </p15:guide>
        <p15:guide id="58" orient="horz" pos="2400">
          <p15:clr>
            <a:srgbClr val="F26B43"/>
          </p15:clr>
        </p15:guide>
        <p15:guide id="59" orient="horz" pos="1632">
          <p15:clr>
            <a:srgbClr val="F26B43"/>
          </p15:clr>
        </p15:guide>
        <p15:guide id="60" orient="horz" pos="864">
          <p15:clr>
            <a:srgbClr val="F26B43"/>
          </p15:clr>
        </p15:guide>
        <p15:guide id="61" pos="13438">
          <p15:clr>
            <a:srgbClr val="F26B43"/>
          </p15:clr>
        </p15:guide>
        <p15:guide id="62" pos="12670">
          <p15:clr>
            <a:srgbClr val="F26B43"/>
          </p15:clr>
        </p15:guide>
        <p15:guide id="63" pos="142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D6B51923-52C9-C959-8A95-0FB277466AAA}"/>
              </a:ext>
            </a:extLst>
          </p:cNvPr>
          <p:cNvGrpSpPr/>
          <p:nvPr/>
        </p:nvGrpSpPr>
        <p:grpSpPr>
          <a:xfrm>
            <a:off x="5189336" y="6930835"/>
            <a:ext cx="2958750" cy="1914612"/>
            <a:chOff x="12472670" y="8595360"/>
            <a:chExt cx="2010709" cy="1301133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1D8C44-D15A-4221-CB1E-DAD193C89BA4}"/>
                </a:ext>
              </a:extLst>
            </p:cNvPr>
            <p:cNvGrpSpPr/>
            <p:nvPr/>
          </p:nvGrpSpPr>
          <p:grpSpPr>
            <a:xfrm>
              <a:off x="12472670" y="8595360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3028B8-80BC-E8DE-C101-348861562784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9ED142C-B168-1357-A8B5-87E27979E48D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ABB2104-999D-F261-81C1-A18DF82BF380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3C559F8-7CC7-6575-E4B5-7E98ED030C09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605D584-66FD-67C1-B3D4-DB34B32D9422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232DAE8-5522-C9CE-486F-5E9DA628FDBA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CC26F02-3B27-31FF-DA9F-80DDA8DF0717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4FAE1C3-FCD3-73EF-CB6C-437F989FBE60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F72E24-576D-E78B-B091-962BF05F323D}"/>
                </a:ext>
              </a:extLst>
            </p:cNvPr>
            <p:cNvGrpSpPr/>
            <p:nvPr/>
          </p:nvGrpSpPr>
          <p:grpSpPr>
            <a:xfrm>
              <a:off x="12472670" y="8901049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E7FF4BB-A345-8498-480E-66DAF86F5F74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4A9CA65-A50A-F5C6-B705-5707A59C4BAE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7B74608-20DB-AEF3-EE21-FDC28B3CB51D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558395E-E2CA-EA49-53BD-08347E46AD4D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980D234-D634-2476-5644-8E033A1A4B31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DE52920-B2B7-6D2B-DAD0-59BAECF95FCB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BDAA9C1-5BC5-0371-3B05-81D59FDB50DD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CE83D5D-7127-5006-0BF0-33EFEF0BAD44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2696781-59CC-92EA-4422-01493F63FE53}"/>
                </a:ext>
              </a:extLst>
            </p:cNvPr>
            <p:cNvGrpSpPr/>
            <p:nvPr/>
          </p:nvGrpSpPr>
          <p:grpSpPr>
            <a:xfrm>
              <a:off x="12472670" y="9206738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67FC322-A0A2-F15F-688A-7EC48D97EC67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EC769AC-02D4-A049-D8DA-1B57527D291E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661348C-A3CB-5658-A294-8F834C0D8730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DA07325-3ABF-6816-5C68-B78D36BD62B7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F9B9255-8780-6AD1-0BC6-34792636A9E6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E437EBC-DB56-ED0A-2E25-021BC76D1701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8F1CF57-4FC6-709F-19BA-BCDA23878543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F7BC080-990F-61D8-A5FC-38F381F25869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4F74765-A86A-45BE-BCE5-D0D348BDB43C}"/>
                </a:ext>
              </a:extLst>
            </p:cNvPr>
            <p:cNvGrpSpPr/>
            <p:nvPr/>
          </p:nvGrpSpPr>
          <p:grpSpPr>
            <a:xfrm>
              <a:off x="12472670" y="9512427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603A47A-C94A-632E-91DF-B60073C83B8E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3798420-3193-9980-AACE-47862E3C476D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E88FE3F-D229-D24D-4F50-9FAB5CD324A9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946AB9F-2151-0F85-4730-14D35314939E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518A03-0A25-9C31-D9B3-9003835F0967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FA0A8E9-9957-8768-C58E-4F5ABA9A7988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2852662-B232-8082-F139-FDB83EDA993F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BC9CCA7-7D4F-C36E-CB11-DE0BCF53D67B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DD030A-D9DC-B1A3-C0C1-2E92D164981B}"/>
                </a:ext>
              </a:extLst>
            </p:cNvPr>
            <p:cNvGrpSpPr/>
            <p:nvPr/>
          </p:nvGrpSpPr>
          <p:grpSpPr>
            <a:xfrm>
              <a:off x="12472670" y="9818116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A51B72B-05BB-E7E5-E53C-4B2D07CD3FF4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744D5D9-020A-5ABB-839F-3EFA1381B363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1C78877-911A-B780-B995-A6C5B3ADC8F2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161AA24-4718-88D1-529F-0714B6F9B787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4885472-29FB-4F75-EF7F-2ED30745EFA2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FFFD3EC-88A9-D2E7-879E-1B4979EF2B26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E4A3527-AF9F-CEAE-9353-509B5E6829D0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0680E1D-DAC4-658D-E945-FBFCF36E6273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810EFAE-3DE0-7C87-6844-EE204467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77" y="5315616"/>
            <a:ext cx="17613725" cy="35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6DA8C9-6D14-C659-4F89-A6FE6F14B4A1}"/>
              </a:ext>
            </a:extLst>
          </p:cNvPr>
          <p:cNvSpPr txBox="1">
            <a:spLocks/>
          </p:cNvSpPr>
          <p:nvPr/>
        </p:nvSpPr>
        <p:spPr>
          <a:xfrm>
            <a:off x="2168959" y="2682006"/>
            <a:ext cx="21027092" cy="8700976"/>
          </a:xfr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By default, Graph returns the first 50 objects with a link to view the next 50.</a:t>
            </a:r>
          </a:p>
          <a:p>
            <a:r>
              <a:rPr lang="en-GB">
                <a:solidFill>
                  <a:schemeClr val="bg1"/>
                </a:solidFill>
              </a:rPr>
              <a:t>Doesn’t work so well with automation though!</a:t>
            </a:r>
          </a:p>
          <a:p>
            <a:r>
              <a:rPr lang="en-GB">
                <a:solidFill>
                  <a:schemeClr val="bg1"/>
                </a:solidFill>
              </a:rPr>
              <a:t>Use my function getallpagination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D788D5B-515C-1F1F-E130-42FD00A44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664" y="4655952"/>
            <a:ext cx="5713884" cy="5713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0755B2-2751-AA5C-6488-B34FD5F37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47" y="6421528"/>
            <a:ext cx="15575633" cy="6082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109803-FC93-B2C4-2E4D-C2D110E03CD3}"/>
              </a:ext>
            </a:extLst>
          </p:cNvPr>
          <p:cNvSpPr txBox="1"/>
          <p:nvPr/>
        </p:nvSpPr>
        <p:spPr>
          <a:xfrm>
            <a:off x="1644309" y="1055409"/>
            <a:ext cx="21184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Pagination!</a:t>
            </a:r>
            <a:endParaRPr sz="10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2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F64342C-9A86-3BD9-5502-1A6C7A85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877" y="4374494"/>
            <a:ext cx="5713884" cy="5713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2A4DA1-1862-5342-F318-5FAC2D25D4A5}"/>
              </a:ext>
            </a:extLst>
          </p:cNvPr>
          <p:cNvSpPr txBox="1"/>
          <p:nvPr/>
        </p:nvSpPr>
        <p:spPr>
          <a:xfrm>
            <a:off x="1644309" y="1055409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Settings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Catalog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2F76-1110-F134-3E36-4436FCBF1478}"/>
              </a:ext>
            </a:extLst>
          </p:cNvPr>
          <p:cNvSpPr txBox="1">
            <a:spLocks/>
          </p:cNvSpPr>
          <p:nvPr/>
        </p:nvSpPr>
        <p:spPr>
          <a:xfrm>
            <a:off x="1721056" y="2687271"/>
            <a:ext cx="10515600" cy="4351338"/>
          </a:xfrm>
          <a:prstGeom prst="rect">
            <a:avLst/>
          </a:prstGeo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Great, but complex!</a:t>
            </a:r>
          </a:p>
          <a:p>
            <a:r>
              <a:rPr lang="en-GB">
                <a:solidFill>
                  <a:schemeClr val="bg1"/>
                </a:solidFill>
              </a:rPr>
              <a:t>First, set the URL based on the platform</a:t>
            </a:r>
          </a:p>
          <a:p>
            <a:r>
              <a:rPr lang="en-GB">
                <a:solidFill>
                  <a:schemeClr val="bg1"/>
                </a:solidFill>
              </a:rPr>
              <a:t>Then select the Category from the list for that platform</a:t>
            </a:r>
          </a:p>
          <a:p>
            <a:r>
              <a:rPr lang="en-GB">
                <a:solidFill>
                  <a:schemeClr val="bg1"/>
                </a:solidFill>
              </a:rPr>
              <a:t>Select the policy from the list for that category</a:t>
            </a:r>
          </a:p>
          <a:p>
            <a:r>
              <a:rPr lang="en-GB">
                <a:solidFill>
                  <a:schemeClr val="bg1"/>
                </a:solidFill>
              </a:rPr>
              <a:t>Find the options for the policy</a:t>
            </a:r>
          </a:p>
          <a:p>
            <a:r>
              <a:rPr lang="en-GB">
                <a:solidFill>
                  <a:schemeClr val="bg1"/>
                </a:solidFill>
              </a:rPr>
              <a:t>Select the option</a:t>
            </a:r>
          </a:p>
          <a:p>
            <a:r>
              <a:rPr lang="en-GB">
                <a:solidFill>
                  <a:schemeClr val="bg1"/>
                </a:solidFill>
              </a:rPr>
              <a:t>Populate the JSON</a:t>
            </a:r>
          </a:p>
          <a:p>
            <a:r>
              <a:rPr lang="en-GB">
                <a:solidFill>
                  <a:schemeClr val="bg1"/>
                </a:solidFill>
              </a:rPr>
              <a:t>Send the request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1C5DE-8A8D-983D-DB8A-825EDB6B5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02" y="2967307"/>
            <a:ext cx="19644416" cy="10070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F73026-4C13-82AF-4E1B-6C0C4DB6C439}"/>
              </a:ext>
            </a:extLst>
          </p:cNvPr>
          <p:cNvSpPr txBox="1"/>
          <p:nvPr/>
        </p:nvSpPr>
        <p:spPr>
          <a:xfrm>
            <a:off x="1644309" y="1055409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Settings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Catalog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009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2B7292-E0B3-CD58-0809-9DCAD4B8ABEA}"/>
              </a:ext>
            </a:extLst>
          </p:cNvPr>
          <p:cNvSpPr txBox="1">
            <a:spLocks/>
          </p:cNvSpPr>
          <p:nvPr/>
        </p:nvSpPr>
        <p:spPr>
          <a:xfrm>
            <a:off x="1453480" y="2713806"/>
            <a:ext cx="21027092" cy="7574512"/>
          </a:xfrm>
          <a:prstGeom prst="rect">
            <a:avLst/>
          </a:prstGeom>
        </p:spPr>
        <p:txBody>
          <a:bodyPr vert="horz" lIns="182844" tIns="91422" rIns="182844" bIns="9142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600" dirty="0">
                <a:solidFill>
                  <a:schemeClr val="bg1"/>
                </a:solidFill>
              </a:rPr>
              <a:t>Create Detection Script</a:t>
            </a:r>
          </a:p>
          <a:p>
            <a:r>
              <a:rPr lang="en-GB" sz="6600" dirty="0">
                <a:solidFill>
                  <a:schemeClr val="bg1"/>
                </a:solidFill>
              </a:rPr>
              <a:t>Create Install Script</a:t>
            </a:r>
          </a:p>
          <a:p>
            <a:r>
              <a:rPr lang="en-GB" sz="6600" dirty="0">
                <a:solidFill>
                  <a:schemeClr val="bg1"/>
                </a:solidFill>
              </a:rPr>
              <a:t>Create Uninstall Script</a:t>
            </a:r>
          </a:p>
          <a:p>
            <a:r>
              <a:rPr lang="en-GB" sz="6600" dirty="0">
                <a:solidFill>
                  <a:schemeClr val="bg1"/>
                </a:solidFill>
              </a:rPr>
              <a:t>Package into </a:t>
            </a:r>
            <a:r>
              <a:rPr lang="en-GB" sz="6600" dirty="0" err="1">
                <a:solidFill>
                  <a:schemeClr val="bg1"/>
                </a:solidFill>
              </a:rPr>
              <a:t>intunewin</a:t>
            </a:r>
            <a:endParaRPr lang="en-GB" sz="66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chemeClr val="bg1"/>
                </a:solidFill>
              </a:rPr>
              <a:t>Create Application stub in Intune with install/uninstall/detection</a:t>
            </a:r>
          </a:p>
          <a:p>
            <a:r>
              <a:rPr lang="en-GB" sz="6600" dirty="0">
                <a:solidFill>
                  <a:schemeClr val="bg1"/>
                </a:solidFill>
              </a:rPr>
              <a:t>Upload </a:t>
            </a:r>
            <a:r>
              <a:rPr lang="en-GB" sz="6600" dirty="0" err="1">
                <a:solidFill>
                  <a:schemeClr val="bg1"/>
                </a:solidFill>
              </a:rPr>
              <a:t>intunewin</a:t>
            </a:r>
            <a:r>
              <a:rPr lang="en-GB" sz="6600" dirty="0">
                <a:solidFill>
                  <a:schemeClr val="bg1"/>
                </a:solidFill>
              </a:rPr>
              <a:t> to blob storage</a:t>
            </a:r>
          </a:p>
          <a:p>
            <a:r>
              <a:rPr lang="en-GB" sz="6600" dirty="0">
                <a:solidFill>
                  <a:schemeClr val="bg1"/>
                </a:solidFill>
              </a:rPr>
              <a:t>Once uploaded, application is Committed to Graph and Azure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95896B-9774-92BC-9648-37447828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018" y="4303033"/>
            <a:ext cx="6704340" cy="4599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C01B3-8CC7-7ABE-4340-09E5FF025C7A}"/>
              </a:ext>
            </a:extLst>
          </p:cNvPr>
          <p:cNvSpPr txBox="1"/>
          <p:nvPr/>
        </p:nvSpPr>
        <p:spPr>
          <a:xfrm>
            <a:off x="1644309" y="1055409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Win32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Apps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291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534273-1DD6-804E-9395-00BA290C3289}"/>
              </a:ext>
            </a:extLst>
          </p:cNvPr>
          <p:cNvSpPr txBox="1">
            <a:spLocks/>
          </p:cNvSpPr>
          <p:nvPr/>
        </p:nvSpPr>
        <p:spPr>
          <a:xfrm>
            <a:off x="1528313" y="3171345"/>
            <a:ext cx="10515600" cy="4351338"/>
          </a:xfrm>
          <a:prstGeom prst="rect">
            <a:avLst/>
          </a:prstGeo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Some reports do not support GET requests</a:t>
            </a:r>
          </a:p>
          <a:p>
            <a:r>
              <a:rPr lang="en-GB" dirty="0">
                <a:solidFill>
                  <a:schemeClr val="bg1"/>
                </a:solidFill>
              </a:rPr>
              <a:t>Send a POST request, but response is not in JSON format</a:t>
            </a:r>
          </a:p>
          <a:p>
            <a:r>
              <a:rPr lang="en-GB" dirty="0">
                <a:solidFill>
                  <a:schemeClr val="bg1"/>
                </a:solidFill>
              </a:rPr>
              <a:t>Send a request, output the response to a file</a:t>
            </a:r>
          </a:p>
          <a:p>
            <a:r>
              <a:rPr lang="en-GB" dirty="0">
                <a:solidFill>
                  <a:schemeClr val="bg1"/>
                </a:solidFill>
              </a:rPr>
              <a:t>Ingest the file to read the content</a:t>
            </a:r>
          </a:p>
          <a:p>
            <a:r>
              <a:rPr lang="en-GB" dirty="0">
                <a:solidFill>
                  <a:schemeClr val="bg1"/>
                </a:solidFill>
              </a:rPr>
              <a:t>Also needs pagination so need to create a new file for each 50 results and then combine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ACD24-28D5-23F7-4693-150CE7F52C24}"/>
              </a:ext>
            </a:extLst>
          </p:cNvPr>
          <p:cNvSpPr txBox="1"/>
          <p:nvPr/>
        </p:nvSpPr>
        <p:spPr>
          <a:xfrm>
            <a:off x="1838759" y="917387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Retrieving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Reports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4" name="Picture 3" descr="A person sitting at a desk with multiple computer screens&#10;&#10;Description automatically generated">
            <a:extLst>
              <a:ext uri="{FF2B5EF4-FFF2-40B4-BE49-F238E27FC236}">
                <a16:creationId xmlns:a16="http://schemas.microsoft.com/office/drawing/2014/main" id="{86362A0E-CFF1-A7F6-6231-49F4C6DD8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695" y="4479003"/>
            <a:ext cx="5923422" cy="59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ACD24-28D5-23F7-4693-150CE7F52C24}"/>
              </a:ext>
            </a:extLst>
          </p:cNvPr>
          <p:cNvSpPr txBox="1"/>
          <p:nvPr/>
        </p:nvSpPr>
        <p:spPr>
          <a:xfrm>
            <a:off x="1838759" y="917387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Retrieving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Reports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4ECFF-471D-5AD7-F26F-F764DB636B70}"/>
              </a:ext>
            </a:extLst>
          </p:cNvPr>
          <p:cNvSpPr txBox="1">
            <a:spLocks/>
          </p:cNvSpPr>
          <p:nvPr/>
        </p:nvSpPr>
        <p:spPr>
          <a:xfrm>
            <a:off x="1676073" y="2577058"/>
            <a:ext cx="21027092" cy="10407495"/>
          </a:xfrm>
        </p:spPr>
        <p:txBody>
          <a:bodyPr>
            <a:normAutofit fontScale="77500" lnSpcReduction="2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$url = "https://graph.microsoft.com/beta/deviceManagement/reports/getAppsInstallSummaryReport"</a:t>
            </a:r>
            <a:b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$json = @"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"filter":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"orderBy": [],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"select": [],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"@</a:t>
            </a:r>
            <a:b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$tempfilepath = $env:TEMP + "\appinstallstatus.txt"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Invoke-MgGraphRequest -Method POST -Uri $url -Body $json -ContentType "application/json" -OutputFilePath $tempfilepath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$parsedData = get-content $tempfilepath | ConvertFrom-Json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$fullvalues = $parsedData.Values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$allrows = $parsedData.TotalRowCount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ACD24-28D5-23F7-4693-150CE7F52C24}"/>
              </a:ext>
            </a:extLst>
          </p:cNvPr>
          <p:cNvSpPr txBox="1"/>
          <p:nvPr/>
        </p:nvSpPr>
        <p:spPr>
          <a:xfrm>
            <a:off x="1838759" y="917387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Retrieving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Reports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F089881-C925-D2BB-91ED-02EFCC5F7FEF}"/>
              </a:ext>
            </a:extLst>
          </p:cNvPr>
          <p:cNvSpPr txBox="1">
            <a:spLocks/>
          </p:cNvSpPr>
          <p:nvPr/>
        </p:nvSpPr>
        <p:spPr>
          <a:xfrm>
            <a:off x="1676073" y="2577058"/>
            <a:ext cx="21027092" cy="10407495"/>
          </a:xfrm>
        </p:spPr>
        <p:txBody>
          <a:bodyPr>
            <a:normAutofit fontScale="47500" lnSpcReduction="2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$n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while ($n -lt $allrows)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$n += 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$tempfilepath2 = $env:TEMP + "\appinstallstatus-$n.txt"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$url = "https://graph.microsoft.com/beta/deviceManagement/reports/getAppsInstallSummaryReport"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$json = @"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"filter":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"orderBy": [],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"select": [],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"skip": $n,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"top": 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"@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Invoke-MgGraphRequest -Method POST -Uri $url -Body $json -ContentType "application/json" -OutputFilePath $tempfilepath2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$tempdata = get-content $tempfilepath2 | ConvertFrom-Json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    $fullvalues += $tempdata.Values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D8D84C3-BE55-C5E3-C568-C754602946FF}"/>
              </a:ext>
            </a:extLst>
          </p:cNvPr>
          <p:cNvSpPr txBox="1">
            <a:spLocks/>
          </p:cNvSpPr>
          <p:nvPr/>
        </p:nvSpPr>
        <p:spPr>
          <a:xfrm>
            <a:off x="1550235" y="2686625"/>
            <a:ext cx="21027092" cy="2216379"/>
          </a:xfr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Non </a:t>
            </a:r>
            <a:r>
              <a:rPr lang="en-GB" dirty="0" err="1">
                <a:solidFill>
                  <a:schemeClr val="bg1"/>
                </a:solidFill>
              </a:rPr>
              <a:t>intunewin</a:t>
            </a:r>
            <a:r>
              <a:rPr lang="en-GB" dirty="0">
                <a:solidFill>
                  <a:schemeClr val="bg1"/>
                </a:solidFill>
              </a:rPr>
              <a:t> files are stored in base64 format within Intune JSON</a:t>
            </a:r>
          </a:p>
          <a:p>
            <a:r>
              <a:rPr lang="en-GB" dirty="0">
                <a:solidFill>
                  <a:schemeClr val="bg1"/>
                </a:solidFill>
              </a:rPr>
              <a:t>This applies to images, scripts, remediations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723A2-994B-B3F8-5754-2E3277A04B86}"/>
              </a:ext>
            </a:extLst>
          </p:cNvPr>
          <p:cNvSpPr txBox="1"/>
          <p:nvPr/>
        </p:nvSpPr>
        <p:spPr>
          <a:xfrm>
            <a:off x="1550235" y="4640182"/>
            <a:ext cx="20084814" cy="950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scriptcontent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 = @'</a:t>
            </a:r>
          </a:p>
          <a:p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Get-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AppxPackage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allusers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 -Name 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Microsoft.BingNews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| Remove-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AppxPackage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AllUsers</a:t>
            </a:r>
            <a:endParaRPr lang="en-GB" sz="3599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b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$Search = "HKLM:\SOFTWARE\Policies\Microsoft\Windows\Windows Search"</a:t>
            </a:r>
          </a:p>
          <a:p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If (!(Test-Path $Search)) {</a:t>
            </a:r>
          </a:p>
          <a:p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    New-Item $Search</a:t>
            </a:r>
          </a:p>
          <a:p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If (Test-Path $Search) {</a:t>
            </a:r>
          </a:p>
          <a:p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    Set-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ItemProperty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 $Search 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AllowCortana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 -Value 0 </a:t>
            </a:r>
          </a:p>
          <a:p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'@</a:t>
            </a:r>
          </a:p>
          <a:p>
            <a:b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$base64encoded = [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System.Convert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]::ToBase64String([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System.Text.Encoding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]::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Unicode.GetBytes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GB" sz="3599" dirty="0" err="1">
                <a:solidFill>
                  <a:schemeClr val="bg1"/>
                </a:solidFill>
                <a:latin typeface="Consolas" panose="020B0609020204030204" pitchFamily="49" charset="0"/>
              </a:rPr>
              <a:t>scriptcontent</a:t>
            </a:r>
            <a:r>
              <a:rPr lang="en-GB" sz="3599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3599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C28FA-6621-1D9A-2B30-9B3C76EF6ADA}"/>
              </a:ext>
            </a:extLst>
          </p:cNvPr>
          <p:cNvSpPr txBox="1"/>
          <p:nvPr/>
        </p:nvSpPr>
        <p:spPr>
          <a:xfrm>
            <a:off x="1644309" y="1055409"/>
            <a:ext cx="21184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Scripts, Images and Files</a:t>
            </a:r>
            <a:r>
              <a:rPr lang="en-US" sz="10000" b="1" dirty="0">
                <a:solidFill>
                  <a:schemeClr val="bg1"/>
                </a:solidFill>
                <a:latin typeface="Nunito Sans" pitchFamily="2" charset="77"/>
              </a:rPr>
              <a:t> -  </a:t>
            </a:r>
            <a:r>
              <a:rPr lang="en-US" sz="100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Base64</a:t>
            </a:r>
            <a:endParaRPr sz="10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76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F3939C-A0C6-6107-1E16-8036697126C9}"/>
              </a:ext>
            </a:extLst>
          </p:cNvPr>
          <p:cNvSpPr txBox="1"/>
          <p:nvPr/>
        </p:nvSpPr>
        <p:spPr>
          <a:xfrm>
            <a:off x="1383259" y="2704622"/>
            <a:ext cx="219572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scriptcontent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 = @'</a:t>
            </a:r>
          </a:p>
          <a:p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Get-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AppxPackage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allusers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 -Name 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Microsoft.BingNews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| Remove-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AppxPackage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AllUsers</a:t>
            </a:r>
            <a:endParaRPr lang="en-GB" sz="5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'@</a:t>
            </a:r>
          </a:p>
          <a:p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$base64encoded = [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System.Convert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]::ToBase64String([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System.Text.Encoding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]::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Unicode.GetBytes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scriptcontent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311FC-F8C2-4CFD-5534-ABD17048C43C}"/>
              </a:ext>
            </a:extLst>
          </p:cNvPr>
          <p:cNvSpPr txBox="1"/>
          <p:nvPr/>
        </p:nvSpPr>
        <p:spPr>
          <a:xfrm>
            <a:off x="1383260" y="9232093"/>
            <a:ext cx="194926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filepath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 = “c:\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myfile.file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$filebase64 = [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System.Convert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]::ToBase64String([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System.IO.File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]::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ReadAllBytes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($</a:t>
            </a:r>
            <a:r>
              <a:rPr lang="en-GB" sz="5400" dirty="0" err="1">
                <a:solidFill>
                  <a:schemeClr val="bg1"/>
                </a:solidFill>
                <a:latin typeface="Consolas" panose="020B0609020204030204" pitchFamily="49" charset="0"/>
              </a:rPr>
              <a:t>filepath</a:t>
            </a:r>
            <a:r>
              <a:rPr lang="en-GB" sz="54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5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6AF7A-F28C-AA14-2CB6-6639120B1489}"/>
              </a:ext>
            </a:extLst>
          </p:cNvPr>
          <p:cNvSpPr txBox="1"/>
          <p:nvPr/>
        </p:nvSpPr>
        <p:spPr>
          <a:xfrm>
            <a:off x="1644309" y="1055409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Examples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820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32AC4-DA44-F214-E3AD-ADA3153720CE}"/>
              </a:ext>
            </a:extLst>
          </p:cNvPr>
          <p:cNvSpPr txBox="1"/>
          <p:nvPr/>
        </p:nvSpPr>
        <p:spPr>
          <a:xfrm>
            <a:off x="1644309" y="1055409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What 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cannot </a:t>
            </a:r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be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 done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3" name="Picture 2" descr="A person sitting at a desk with his head in his hand&#10;&#10;Description automatically generated">
            <a:extLst>
              <a:ext uri="{FF2B5EF4-FFF2-40B4-BE49-F238E27FC236}">
                <a16:creationId xmlns:a16="http://schemas.microsoft.com/office/drawing/2014/main" id="{C3BE4DAE-D354-D7B2-9BB2-68CA364DC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640" y="5056370"/>
            <a:ext cx="4795025" cy="47950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24FA0B-A36A-D48B-F513-872A860FBBD5}"/>
              </a:ext>
            </a:extLst>
          </p:cNvPr>
          <p:cNvSpPr txBox="1">
            <a:spLocks/>
          </p:cNvSpPr>
          <p:nvPr/>
        </p:nvSpPr>
        <p:spPr>
          <a:xfrm>
            <a:off x="2580736" y="3826953"/>
            <a:ext cx="10515600" cy="4351338"/>
          </a:xfrm>
          <a:prstGeom prst="rect">
            <a:avLst/>
          </a:prstGeo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600">
                <a:solidFill>
                  <a:schemeClr val="bg1"/>
                </a:solidFill>
              </a:rPr>
              <a:t>Autopatch – Uses the Managed Desktop API which is locked down</a:t>
            </a:r>
          </a:p>
          <a:p>
            <a:r>
              <a:rPr lang="en-GB" sz="6600">
                <a:solidFill>
                  <a:schemeClr val="bg1"/>
                </a:solidFill>
              </a:rPr>
              <a:t>Organizational Messages – API access currently forbidden</a:t>
            </a:r>
          </a:p>
          <a:p>
            <a:r>
              <a:rPr lang="en-GB" sz="6600">
                <a:solidFill>
                  <a:schemeClr val="bg1"/>
                </a:solidFill>
              </a:rPr>
              <a:t>Check Intune Tenant version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8FE20-DD97-3846-BBBE-86BF8B463A38}"/>
              </a:ext>
            </a:extLst>
          </p:cNvPr>
          <p:cNvSpPr txBox="1"/>
          <p:nvPr/>
        </p:nvSpPr>
        <p:spPr>
          <a:xfrm>
            <a:off x="1144597" y="2684423"/>
            <a:ext cx="14694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An Introduction to Microsoft Graph for Intune Management</a:t>
            </a:r>
            <a:endParaRPr sz="13000" b="1" dirty="0">
              <a:solidFill>
                <a:schemeClr val="bg1"/>
              </a:solidFill>
              <a:latin typeface="MBF Gridea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02292-259C-1241-BA18-0D164EF30196}"/>
              </a:ext>
            </a:extLst>
          </p:cNvPr>
          <p:cNvSpPr txBox="1"/>
          <p:nvPr/>
        </p:nvSpPr>
        <p:spPr>
          <a:xfrm>
            <a:off x="1144597" y="7039462"/>
            <a:ext cx="1664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Andrew Taylor</a:t>
            </a:r>
            <a:endParaRPr sz="6600" b="1" dirty="0">
              <a:gradFill>
                <a:gsLst>
                  <a:gs pos="0">
                    <a:schemeClr val="accent3"/>
                  </a:gs>
                  <a:gs pos="52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Nunito Sans" pitchFamily="2" charset="77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6262C77-C912-5A4D-BB5B-EF35315505DB}"/>
              </a:ext>
            </a:extLst>
          </p:cNvPr>
          <p:cNvGrpSpPr/>
          <p:nvPr/>
        </p:nvGrpSpPr>
        <p:grpSpPr>
          <a:xfrm>
            <a:off x="20146462" y="8229105"/>
            <a:ext cx="4219091" cy="2833352"/>
            <a:chOff x="12472670" y="8595360"/>
            <a:chExt cx="4219091" cy="2833352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E89C0F-7443-6744-8B2F-81B3E7579959}"/>
                </a:ext>
              </a:extLst>
            </p:cNvPr>
            <p:cNvGrpSpPr/>
            <p:nvPr/>
          </p:nvGrpSpPr>
          <p:grpSpPr>
            <a:xfrm>
              <a:off x="12472670" y="8595360"/>
              <a:ext cx="2010709" cy="1301133"/>
              <a:chOff x="12472670" y="8595360"/>
              <a:chExt cx="2010709" cy="1301133"/>
            </a:xfrm>
            <a:grpFill/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0A5E4B2-E53E-3C4B-81BC-CC80C3EE53EF}"/>
                  </a:ext>
                </a:extLst>
              </p:cNvPr>
              <p:cNvGrpSpPr/>
              <p:nvPr/>
            </p:nvGrpSpPr>
            <p:grpSpPr>
              <a:xfrm>
                <a:off x="12472670" y="8595360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545C94-A7A2-274A-A537-D9AF5B62EB0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59C7B9A-E164-E74D-B48D-AB18BD08CC7F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6E76371-73F1-1F45-A59E-1A4015DA14DE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7987B97-9C14-0446-B990-4E47F16E453D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EECBB5C-1F96-5244-BA88-5853EEF2EA79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EE102BE-39ED-F34C-98A8-D15697BF4A77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7665D2-0551-4F47-8455-036AE13F9EAA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8419F50-C7A4-3C40-81D4-776343564CA2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D79807-4BC2-A145-8038-30F527DC42D7}"/>
                  </a:ext>
                </a:extLst>
              </p:cNvPr>
              <p:cNvGrpSpPr/>
              <p:nvPr/>
            </p:nvGrpSpPr>
            <p:grpSpPr>
              <a:xfrm>
                <a:off x="12472670" y="8901049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78E7AE3-C269-6C42-8934-47B370F015C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1B1E49B-F444-5443-BFDE-6BFAA56491B4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8A56AF3-70FF-8242-AA6A-69DF90859ECA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1DF64CA-B233-864F-91E6-CB987041B8FF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D993505-46E4-5E44-97FA-5CC8CCB7C604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510B201-F476-9B40-BE3D-862832F86870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138D4EC-582D-0145-8593-6B20E38109FC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D9CC2A0-4E95-1549-8E1D-A68B2D880A5E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38A9902-3EAF-2049-9358-363B6D049984}"/>
                  </a:ext>
                </a:extLst>
              </p:cNvPr>
              <p:cNvGrpSpPr/>
              <p:nvPr/>
            </p:nvGrpSpPr>
            <p:grpSpPr>
              <a:xfrm>
                <a:off x="12472670" y="9206738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BC558F3-79CF-5040-ADCE-DE96E9BC9A01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A275174-38B9-C14E-98F4-0A13DB0FAEF1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CB34CBD-3FC4-6F43-9935-02AE0FCE1D93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3DC9E4E-5771-3743-9D15-C165269667E5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E886294-1C66-0A42-9BBD-35F450F34ABA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89BE873-C4E7-A544-B81D-A22708E0A4A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1A7ED6F-6109-BC40-9280-2121CDAAA87D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B02E96E-84B4-D446-95C1-F416B8CC0DC5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F308AEA-C9DE-E141-93A7-65F7808BC563}"/>
                  </a:ext>
                </a:extLst>
              </p:cNvPr>
              <p:cNvGrpSpPr/>
              <p:nvPr/>
            </p:nvGrpSpPr>
            <p:grpSpPr>
              <a:xfrm>
                <a:off x="12472670" y="9512427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2312C60B-BE7F-0D49-A7E4-0C3F9F1B0430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C1BD8F4-E6D5-8943-8DC7-E5540C24AD8D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2CCD0B6-4713-CD4E-81D4-ACD1E0256418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92FEA2D-6D0B-AE44-B3D8-79BE607080DC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C1E965A-4D72-B44C-9F05-89FBFD4CE5F9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2169DC3-0DD1-FE47-B343-C590A5C672B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CA10BA-3A63-074D-956E-7A86496909BF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EBBA826-891D-B045-B19C-82589E2F4814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902718F-663C-AD4C-ABE9-A31C2373087F}"/>
                  </a:ext>
                </a:extLst>
              </p:cNvPr>
              <p:cNvGrpSpPr/>
              <p:nvPr/>
            </p:nvGrpSpPr>
            <p:grpSpPr>
              <a:xfrm>
                <a:off x="12472670" y="9818116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CC9D4DC4-F2F9-BC45-817A-84868292450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F65E7E3-042C-6C42-A13E-C015E7B2609D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DC3C9AD-67D5-5043-A9D4-43E1CE64E57B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EDC2027-1234-3E40-A2B5-ABE9121F229F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A84C6EC-D198-5943-B257-681A26FA6A56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BF86261-48B6-114B-BA7B-8E4B8A7F953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E080311-939A-D342-B8B0-775BA31C4AE8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7FAD263-BF15-7F48-A434-0ED118C3E6DA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44454ED-0889-BE47-B35F-E42CECDB7F1A}"/>
                </a:ext>
              </a:extLst>
            </p:cNvPr>
            <p:cNvGrpSpPr/>
            <p:nvPr/>
          </p:nvGrpSpPr>
          <p:grpSpPr>
            <a:xfrm>
              <a:off x="14681052" y="8595360"/>
              <a:ext cx="2010709" cy="1301133"/>
              <a:chOff x="12472670" y="8595360"/>
              <a:chExt cx="2010709" cy="1301133"/>
            </a:xfrm>
            <a:grpFill/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21849F1-4F41-9847-B709-AD6E5A871DF9}"/>
                  </a:ext>
                </a:extLst>
              </p:cNvPr>
              <p:cNvGrpSpPr/>
              <p:nvPr/>
            </p:nvGrpSpPr>
            <p:grpSpPr>
              <a:xfrm>
                <a:off x="12472670" y="8595360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BAF45A9-3F36-9A4D-AE01-B00A1431F197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5820D91-4A70-6249-819A-5EB1122E53CE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D45692B-1CD3-9F4B-9256-B53B61736E90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FA58188-5A1B-4340-AB2A-7FE6C8849B7E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197EA57C-CBD6-E442-9C2E-8EDE146212C8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0B487DB-2A05-8B4C-A54C-FC7830D2E6CF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15EF5AD-BD59-3F4D-A314-7F121BF71E14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5A2B232B-022A-F441-BB15-358E314D1004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B0CC749-D114-5744-9798-474741AF5B0B}"/>
                  </a:ext>
                </a:extLst>
              </p:cNvPr>
              <p:cNvGrpSpPr/>
              <p:nvPr/>
            </p:nvGrpSpPr>
            <p:grpSpPr>
              <a:xfrm>
                <a:off x="12472670" y="8901049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51D2D34-9F43-BC4B-8BE2-949F3F11D73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ADBB28D-A016-EE48-9E13-96972FBE8E18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E3FB7A5-F343-6140-8D80-8D5044976CA3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979AA88-55B7-7642-A018-972717E6994B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A1CB1B6-99EA-3F48-8A13-87AF26935029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08D8989-D83C-C848-BB57-02DA38D8A806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7015658-DD5F-7146-8466-FAA0823A3916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319351F2-AA6B-F741-B3D2-94498FD64C4B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D413030-6799-844C-939B-E57EA02C7A5D}"/>
                  </a:ext>
                </a:extLst>
              </p:cNvPr>
              <p:cNvGrpSpPr/>
              <p:nvPr/>
            </p:nvGrpSpPr>
            <p:grpSpPr>
              <a:xfrm>
                <a:off x="12472670" y="9206738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A4A935E-5D34-3443-BD6D-A4329CAE7FCB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441E39A-D9A8-6244-BBD3-0D5E63D1B04E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0259783-2D45-0841-9249-F1902CB45750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58A6560-C2BA-D948-A0B1-E6AEEC3C5051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29B631A-D5A7-DF46-9417-586B59F05519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733594B-970B-794D-96D4-6F5F7DD7FEA8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43AD3B16-34D9-0B44-AAF7-D710EE293F46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245FFEE-B213-B648-A15F-FA9D862EA475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7908FF6-570F-4142-9960-382199CA37FB}"/>
                  </a:ext>
                </a:extLst>
              </p:cNvPr>
              <p:cNvGrpSpPr/>
              <p:nvPr/>
            </p:nvGrpSpPr>
            <p:grpSpPr>
              <a:xfrm>
                <a:off x="12472670" y="9512427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D4AADA59-C84B-1A43-ACEB-B2B26A2A6EDD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BFC7F4F-1530-5C49-96A8-5062690B3086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3B7EF7E-6492-A044-AECB-CDDE715B04A8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016E578-727C-A742-9A43-BF0484F52690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55AE029-805D-B041-9350-F8605CCB2B8A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7BAEE36-EAE4-CF42-B96E-E12D1880FDC9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E84AC7C-57F5-EE4F-82E8-E14946F3BF92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191DED2-F14F-CF4D-A9E6-5F364A267190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26FC44D-6A1B-664F-B95A-FDDE258D1586}"/>
                  </a:ext>
                </a:extLst>
              </p:cNvPr>
              <p:cNvGrpSpPr/>
              <p:nvPr/>
            </p:nvGrpSpPr>
            <p:grpSpPr>
              <a:xfrm>
                <a:off x="12472670" y="9818116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4CDA5AB-5005-8A43-9E42-0B8CDE93BC52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D7A22BB6-F51D-D04A-9F10-4502B18DCDC8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10948F48-10C2-BA45-9485-E11CF0276805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1EEB4B9B-D3C7-1B46-B0D2-3A56BFD08B6B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47F9F67-5453-1B43-A2B7-EE36F516B662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0D77296-8DE5-4A48-9E36-D40282FDB3EA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6A8A8C9-B5B9-A147-A860-328655ED5567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96766FE-7579-5F4A-AEB7-27DEADBF31D1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B348CA1-52E1-9D42-9BB2-035612B95843}"/>
                </a:ext>
              </a:extLst>
            </p:cNvPr>
            <p:cNvGrpSpPr/>
            <p:nvPr/>
          </p:nvGrpSpPr>
          <p:grpSpPr>
            <a:xfrm>
              <a:off x="12472670" y="10127579"/>
              <a:ext cx="2010709" cy="1301133"/>
              <a:chOff x="12472670" y="8595360"/>
              <a:chExt cx="2010709" cy="1301133"/>
            </a:xfrm>
            <a:grpFill/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86CA2BF-104D-1543-B00D-6CEAC566EA86}"/>
                  </a:ext>
                </a:extLst>
              </p:cNvPr>
              <p:cNvGrpSpPr/>
              <p:nvPr/>
            </p:nvGrpSpPr>
            <p:grpSpPr>
              <a:xfrm>
                <a:off x="12472670" y="8595360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1982B056-64D4-D54B-8291-B10DFAE2D223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C656559A-529D-124D-B9B9-DDCE1C188DEC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4283743B-75F1-FF48-83EC-01CE934C61CF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0E36136A-C485-874A-89AC-F8C30A388833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2962749F-49D5-6A45-8196-45DD46E54A4B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AE2AC9A8-CC77-094C-AFFC-1E92257B186A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3FC736F-B651-A942-A1F2-052385EC86E4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7F9F8A8F-352D-824C-8C1A-313CC453A84E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0E32906-6CCE-754D-AF45-D6642AF2B72E}"/>
                  </a:ext>
                </a:extLst>
              </p:cNvPr>
              <p:cNvGrpSpPr/>
              <p:nvPr/>
            </p:nvGrpSpPr>
            <p:grpSpPr>
              <a:xfrm>
                <a:off x="12472670" y="8901049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F1407DC3-E9C2-4444-9BF9-70324C13A4F2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60108E61-7C95-DA4D-A042-4B939325E5D4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3BCF5511-B30D-D44E-9D2D-8CF18403018A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AD178961-0E09-7142-9AD5-B8C321725D47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5545C74-0BA4-874A-958B-B4CBA8A73545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3F315A4-CD81-5142-9096-561AE5C889E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C43AEAC-4393-5547-8C83-011DD6466077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9033862-D40A-7D4A-AA6A-2954904D2E07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1C07B78-B044-024D-92EB-8C0C2E759244}"/>
                  </a:ext>
                </a:extLst>
              </p:cNvPr>
              <p:cNvGrpSpPr/>
              <p:nvPr/>
            </p:nvGrpSpPr>
            <p:grpSpPr>
              <a:xfrm>
                <a:off x="12472670" y="9206738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9B8598BF-3602-C544-BF95-3230A27837E6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0369A4A-9323-7E43-81D3-09D13066CDC4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9697D11-DE4F-4549-9F08-DC55F608D002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19D1EF0-9374-BB4A-815B-35702B9E7D00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95ADA71B-7055-A34C-A2CD-BE3C94946713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872A5340-85A9-1447-8408-CC2EAB9194D7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3BA499D5-4507-BE46-B1F0-E5709D4E7922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6DAB6D6-6F16-6B4D-B830-D0BDC15BD4CC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88D6671-D362-C947-9F4D-473E905E3060}"/>
                  </a:ext>
                </a:extLst>
              </p:cNvPr>
              <p:cNvGrpSpPr/>
              <p:nvPr/>
            </p:nvGrpSpPr>
            <p:grpSpPr>
              <a:xfrm>
                <a:off x="12472670" y="9512427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A405B09-22CC-4945-99B4-874B2CF57766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D924A420-190E-E94C-ACCF-2142F84106F2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A6A0BC94-7058-7F4E-BC7E-A5F79F571944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C76E21D-2E8F-5744-B471-5026A9A2111F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3E76B5F-AFD8-334E-8A76-32924538314F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E4EE3459-A75E-D540-85C7-0FE2DD61653B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0317E8D1-BACC-D442-98C5-CD1DDAB184C1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CA690A61-D804-2A41-B9FA-1FC30B55BA99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25912E4-97F9-F347-BBCC-4AFC15ED6C97}"/>
                  </a:ext>
                </a:extLst>
              </p:cNvPr>
              <p:cNvGrpSpPr/>
              <p:nvPr/>
            </p:nvGrpSpPr>
            <p:grpSpPr>
              <a:xfrm>
                <a:off x="12472670" y="9818116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9C997808-6DDF-B449-BB70-CA8CA237F922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A4139224-686C-5C4F-A57C-6871B3FA767C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A2B53024-7947-CA4B-BA41-A5428DDA60C7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96EDC65-6FB4-C449-8921-D2A175F9D291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8BDA8002-7132-4F42-8881-822B2CA25328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C23C844-47F8-5847-9BA5-C274A96A3C37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3950AD1C-6A18-054E-81F2-DD98F292075E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C761F039-8FB0-4241-A56A-22F072CE1B54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AA3113B-C8C2-4342-AA91-6EE7CEC301B6}"/>
                </a:ext>
              </a:extLst>
            </p:cNvPr>
            <p:cNvGrpSpPr/>
            <p:nvPr/>
          </p:nvGrpSpPr>
          <p:grpSpPr>
            <a:xfrm>
              <a:off x="14681052" y="10127579"/>
              <a:ext cx="2010709" cy="1301133"/>
              <a:chOff x="12472670" y="8595360"/>
              <a:chExt cx="2010709" cy="1301133"/>
            </a:xfrm>
            <a:grpFill/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09F4561A-1EF1-FB4E-A626-4B61E16B199E}"/>
                  </a:ext>
                </a:extLst>
              </p:cNvPr>
              <p:cNvGrpSpPr/>
              <p:nvPr/>
            </p:nvGrpSpPr>
            <p:grpSpPr>
              <a:xfrm>
                <a:off x="12472670" y="8595360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12F064D1-8AAF-544C-A18E-FE291DE4F93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DC986B97-9063-8040-B210-F98CAA1EB1D7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9FD38068-3089-C24E-8A7F-AC7CC00D26DE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722C3AA-CC2A-724A-9A83-AE78E209D567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64E0CF30-100A-9240-9872-F509D0B2450C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446A6E0C-6873-0B43-BC5D-59D5974E67E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885688F0-D622-8943-9B8E-3A0D4E99964F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E347FEB0-A9D2-CD44-B54D-B9177AF27136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2A487B9E-42E0-1D48-AB91-C3639392C315}"/>
                  </a:ext>
                </a:extLst>
              </p:cNvPr>
              <p:cNvGrpSpPr/>
              <p:nvPr/>
            </p:nvGrpSpPr>
            <p:grpSpPr>
              <a:xfrm>
                <a:off x="12472670" y="8901049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5B1C27E8-8899-544E-BAB6-B299D927F03A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5BFF32A9-4262-BC4A-A84D-CD784BC53B71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CBADA895-02C8-4443-A232-1F2EEF4E5C2C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CE17FB33-7986-4442-8F7A-5FE7E6F955F4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FECF546-F9D2-2942-B0B7-4946AC729C83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3F66FB0D-0350-8445-B9BF-53EC6BE23E99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88DEE7C2-AF65-1A45-953D-4AF6BDCE4384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90E24FDD-0AE4-E646-86FF-25F3009EBD79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7480C2C8-8E89-EE46-A490-745ACCA7F2BA}"/>
                  </a:ext>
                </a:extLst>
              </p:cNvPr>
              <p:cNvGrpSpPr/>
              <p:nvPr/>
            </p:nvGrpSpPr>
            <p:grpSpPr>
              <a:xfrm>
                <a:off x="12472670" y="9206738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81810A85-58CE-FC48-A32D-D3E9FFADC45A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22EF84D9-F4F5-2D4E-B167-446461F4F6B2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82869111-1F24-8B41-9D08-D56636FA437C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632E1991-15A2-B448-9017-991784916892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9CEA1748-28B5-1144-B77B-1AB0D44A7E3C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36A88E68-8D20-3747-A71B-E537D8E066EA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E76F4A7D-C821-3241-9285-0E35508BCC59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51033DCE-7A14-EC4F-98D8-1AF9E764F2F8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677A3506-433B-B044-B153-98B1D97904DD}"/>
                  </a:ext>
                </a:extLst>
              </p:cNvPr>
              <p:cNvGrpSpPr/>
              <p:nvPr/>
            </p:nvGrpSpPr>
            <p:grpSpPr>
              <a:xfrm>
                <a:off x="12472670" y="9512427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9AA5150F-5070-D246-8D33-17AD0437E51C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BFB9A96-22A1-2D48-A790-067FA648575D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7FCE763F-DB5A-9D4B-B67E-AB1B7AE8910D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E3B13B24-9242-EE4B-B21C-5C2B0C6AA212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00A7253-943E-D848-A9A2-BB0AD0D2B3C8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58FC44BB-4A65-BB49-8668-A16015EDA19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5855D1CD-3105-F34B-84F8-5BEAB5EF96D5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18D23A24-08FA-A546-8D94-0AB044B5A7B5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12740B92-4824-4646-9C90-31BED511FA42}"/>
                  </a:ext>
                </a:extLst>
              </p:cNvPr>
              <p:cNvGrpSpPr/>
              <p:nvPr/>
            </p:nvGrpSpPr>
            <p:grpSpPr>
              <a:xfrm>
                <a:off x="12472670" y="9818116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EB475E1-58AB-0540-9380-25A3876417C1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AC0746A0-84F8-F147-8197-980CE9DB84CF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002D844-17D8-BB4D-B56B-EEC550D70A54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822A1A6F-6496-DC47-A703-05D62CFA21AF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04B743A5-0FF9-5F4A-9B28-3C32D82CE337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E4EB3E64-6834-A44F-B7DD-746F6519D849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CFCE61F1-93B6-8E4C-AB21-189C2B4FCFFD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87874FFD-299D-2145-98FB-3FAE982CAD65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2999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29BE-2CB6-A517-3A0F-B735B6574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692" y="7921407"/>
            <a:ext cx="9463517" cy="50852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43B384-D811-CDA2-7060-F35C306D1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72" y="3251952"/>
            <a:ext cx="11251300" cy="3606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03CDD-56FB-3275-82DB-28C73DF869BD}"/>
              </a:ext>
            </a:extLst>
          </p:cNvPr>
          <p:cNvSpPr txBox="1"/>
          <p:nvPr/>
        </p:nvSpPr>
        <p:spPr>
          <a:xfrm>
            <a:off x="1644309" y="1055409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Tips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 &amp; 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Tricks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89D8DE-B210-FCE2-663A-30D9CF6AD952}"/>
              </a:ext>
            </a:extLst>
          </p:cNvPr>
          <p:cNvSpPr txBox="1">
            <a:spLocks/>
          </p:cNvSpPr>
          <p:nvPr/>
        </p:nvSpPr>
        <p:spPr>
          <a:xfrm>
            <a:off x="2028645" y="4223769"/>
            <a:ext cx="10515600" cy="4351338"/>
          </a:xfrm>
          <a:prstGeom prst="rect">
            <a:avLst/>
          </a:prstGeo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200">
                <a:solidFill>
                  <a:schemeClr val="bg1"/>
                </a:solidFill>
              </a:rPr>
              <a:t>Graph Explorer</a:t>
            </a:r>
          </a:p>
          <a:p>
            <a:r>
              <a:rPr lang="en-GB" sz="7200">
                <a:solidFill>
                  <a:schemeClr val="bg1"/>
                </a:solidFill>
              </a:rPr>
              <a:t>F12 Network Tools</a:t>
            </a:r>
          </a:p>
          <a:p>
            <a:r>
              <a:rPr lang="en-GB" sz="7200">
                <a:solidFill>
                  <a:schemeClr val="bg1"/>
                </a:solidFill>
              </a:rPr>
              <a:t>Graph X-Ray</a:t>
            </a:r>
          </a:p>
          <a:p>
            <a:r>
              <a:rPr lang="en-GB" sz="7200">
                <a:solidFill>
                  <a:schemeClr val="bg1"/>
                </a:solidFill>
              </a:rPr>
              <a:t>Out-gridview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5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iraffe wearing a hat and holding a microphone&#10;&#10;Description automatically generated">
            <a:extLst>
              <a:ext uri="{FF2B5EF4-FFF2-40B4-BE49-F238E27FC236}">
                <a16:creationId xmlns:a16="http://schemas.microsoft.com/office/drawing/2014/main" id="{03FC82CC-DCC9-9D65-0D82-79C9318C1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96" y="2711183"/>
            <a:ext cx="10428646" cy="10428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1E309F-B588-5FF9-5D7A-994FB987F62E}"/>
              </a:ext>
            </a:extLst>
          </p:cNvPr>
          <p:cNvSpPr txBox="1"/>
          <p:nvPr/>
        </p:nvSpPr>
        <p:spPr>
          <a:xfrm>
            <a:off x="1597272" y="1055409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Q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&amp;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A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182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F7F968-8117-BC02-632B-1748A8BBD59B}"/>
              </a:ext>
            </a:extLst>
          </p:cNvPr>
          <p:cNvGrpSpPr/>
          <p:nvPr/>
        </p:nvGrpSpPr>
        <p:grpSpPr>
          <a:xfrm>
            <a:off x="5500958" y="6492452"/>
            <a:ext cx="2958750" cy="1914612"/>
            <a:chOff x="12472670" y="8595360"/>
            <a:chExt cx="2010709" cy="1301133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B29C54-AEEB-CD2B-88AD-9786E71D49B5}"/>
                </a:ext>
              </a:extLst>
            </p:cNvPr>
            <p:cNvGrpSpPr/>
            <p:nvPr/>
          </p:nvGrpSpPr>
          <p:grpSpPr>
            <a:xfrm>
              <a:off x="12472670" y="8595360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EFAAF12-2343-7AB8-85F4-1E4E2CD05EDE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3FFE08-8322-DFD7-E64F-7EF5119CB540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475AAE5-976E-3B5B-E557-A32A2376DE5C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E09660-8C64-8A4B-F9FC-2E2EEC6330C7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CEB59CB-BA12-0566-F06A-8F909F2E30F3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E47010F-1977-4E37-FD64-D277295AD2B5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B409EF1-39A4-29C6-89E7-0B565D652E01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C30C41-92AF-B608-E052-8C912A95070D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AC3A63-7490-75EB-5C5C-0B4ADDA2325C}"/>
                </a:ext>
              </a:extLst>
            </p:cNvPr>
            <p:cNvGrpSpPr/>
            <p:nvPr/>
          </p:nvGrpSpPr>
          <p:grpSpPr>
            <a:xfrm>
              <a:off x="12472670" y="8901049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136A3AD-BBBB-FA78-A4C9-EB8255352C23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D38505C-0458-D32C-495D-D906FDB924C8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6C80794-29B6-BFA8-A933-56AB52DA2576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83FC85B-8E93-7EDF-098B-719E57D92DB3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C95D2F-8801-B3F8-519D-0604E5C7BF82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2817265-FC1A-7536-0361-DEA260A4ED0D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3611844-F8E9-68EE-D899-970F02539452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8994F2F-984E-E0F4-59B5-1F5F4895AD39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E7CFA1-6C8F-EA0E-A352-2D3582F3D307}"/>
                </a:ext>
              </a:extLst>
            </p:cNvPr>
            <p:cNvGrpSpPr/>
            <p:nvPr/>
          </p:nvGrpSpPr>
          <p:grpSpPr>
            <a:xfrm>
              <a:off x="12472670" y="9206738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232D35F-62EE-C90C-6400-7B0401A317F3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1BE59F4-0E8B-CD6B-AE9F-0F1D67B753B4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B4B0AFA-79C6-94EE-60FB-5110048284AD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4F16B96-CBFD-3CE2-D285-2B538B5429BF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3525DA8-DA58-62F1-8A5D-C645F469EAA4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1EDB7A-030D-5ACC-28EA-0A2DC2FC54C3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25950FB-D7C2-F54B-18B0-BC11DC2E4451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2E83281-5C90-AF68-D1F8-36C587D75A2D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A87B3D-7569-A8F0-A833-60E38B7302A7}"/>
                </a:ext>
              </a:extLst>
            </p:cNvPr>
            <p:cNvGrpSpPr/>
            <p:nvPr/>
          </p:nvGrpSpPr>
          <p:grpSpPr>
            <a:xfrm>
              <a:off x="12472670" y="9512427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1C3B580-51C7-DD3F-C509-848C01A84221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6F0117-FB65-63BB-A03E-5B85F44E7B50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A7380BF-2496-75D9-6BCB-18FAB306D2AF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0FC56E0-6EB4-666E-99C7-0E915C7628F5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30A575-6A08-B1C3-EB22-B6C24CD92D47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A639130-571B-D1A4-3034-57722D474980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4A4B4F-4D8E-C05C-60A9-D76A00BA440F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D3A519E-1B6D-A758-1FA9-4FD626366BC1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B2E6FA-4C12-DBDD-D38C-CFE8A4A8E01C}"/>
                </a:ext>
              </a:extLst>
            </p:cNvPr>
            <p:cNvGrpSpPr/>
            <p:nvPr/>
          </p:nvGrpSpPr>
          <p:grpSpPr>
            <a:xfrm>
              <a:off x="12472670" y="9818116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196BAE-C992-5DEA-7E74-10E559D6FF43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2F857C9-F73D-D5E0-F433-D56D941C9C20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C493BD3-A25D-7C6F-C739-FFC5502B5E97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FD1F40C-837C-6C68-7108-06E9CA782C12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29BCF9-13D3-0BD4-4E7B-2095DA221336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A924210-9844-DD20-DE5F-66D0569BE43C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76A51-255D-A6D5-BB2B-0BE071E6C8B0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91FC96-7838-CF6B-0C2F-A44631A73BD9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65B5E0A-DDC3-4C8D-2FAF-FD8CD97F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77" y="4935605"/>
            <a:ext cx="17613725" cy="35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8FE20-DD97-3846-BBBE-86BF8B463A38}"/>
              </a:ext>
            </a:extLst>
          </p:cNvPr>
          <p:cNvSpPr txBox="1"/>
          <p:nvPr/>
        </p:nvSpPr>
        <p:spPr>
          <a:xfrm>
            <a:off x="1144597" y="2684423"/>
            <a:ext cx="1469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About me</a:t>
            </a:r>
            <a:endParaRPr sz="13000" b="1" dirty="0">
              <a:solidFill>
                <a:schemeClr val="bg1"/>
              </a:solidFill>
              <a:latin typeface="MBF Gridea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653E0-0B11-C8B6-43A0-49634E77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40" y="4378221"/>
            <a:ext cx="7848600" cy="381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AEF78-F3CD-3CCD-772B-6D3207046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999" y="2814451"/>
            <a:ext cx="7614620" cy="6382059"/>
          </a:xfrm>
          <a:prstGeom prst="rect">
            <a:avLst/>
          </a:prstGeom>
        </p:spPr>
      </p:pic>
      <p:pic>
        <p:nvPicPr>
          <p:cNvPr id="194" name="Picture 19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6BC0730-BA78-EDB5-E5DD-8D1900758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94" y="8778092"/>
            <a:ext cx="2857500" cy="2857500"/>
          </a:xfrm>
          <a:prstGeom prst="rect">
            <a:avLst/>
          </a:prstGeom>
        </p:spPr>
      </p:pic>
      <p:pic>
        <p:nvPicPr>
          <p:cNvPr id="196" name="Picture 19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FE09B0B-BB81-E7EC-02DE-92005BA17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4796" y="94727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B0F40-245E-9D19-D386-E50DE3D95DB1}"/>
              </a:ext>
            </a:extLst>
          </p:cNvPr>
          <p:cNvSpPr txBox="1"/>
          <p:nvPr/>
        </p:nvSpPr>
        <p:spPr>
          <a:xfrm>
            <a:off x="1912283" y="1245448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The </a:t>
            </a:r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battle 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of the 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auth module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86D1C-2CAC-6067-2EBD-4C99E2CED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37" y="3107496"/>
            <a:ext cx="9460856" cy="95476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2386B7-1847-6178-8BAE-91F6F080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604" y="3193502"/>
            <a:ext cx="10931239" cy="9375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79988-9ADE-AA73-DBFC-EC175A340769}"/>
              </a:ext>
            </a:extLst>
          </p:cNvPr>
          <p:cNvSpPr txBox="1">
            <a:spLocks/>
          </p:cNvSpPr>
          <p:nvPr/>
        </p:nvSpPr>
        <p:spPr>
          <a:xfrm>
            <a:off x="17675225" y="12655147"/>
            <a:ext cx="5484813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279F3-9621-0B4C-998C-16FC299AC252}" type="slidenum">
              <a:rPr lang="en-ID" smtClean="0"/>
              <a:pPr/>
              <a:t>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2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40579D-05E4-B63F-31CC-2A45B6DA3637}"/>
              </a:ext>
            </a:extLst>
          </p:cNvPr>
          <p:cNvSpPr txBox="1">
            <a:spLocks/>
          </p:cNvSpPr>
          <p:nvPr/>
        </p:nvSpPr>
        <p:spPr>
          <a:xfrm>
            <a:off x="1676073" y="4818888"/>
            <a:ext cx="9469478" cy="7533964"/>
          </a:xfr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Only a single module to install</a:t>
            </a:r>
          </a:p>
          <a:p>
            <a:r>
              <a:rPr lang="en-GB">
                <a:solidFill>
                  <a:schemeClr val="bg1"/>
                </a:solidFill>
              </a:rPr>
              <a:t>Less work if the SDK changes</a:t>
            </a:r>
          </a:p>
          <a:p>
            <a:r>
              <a:rPr lang="en-GB">
                <a:solidFill>
                  <a:schemeClr val="bg1"/>
                </a:solidFill>
              </a:rPr>
              <a:t>Better understanding of what’s happening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F0B0-8B8F-8B66-272F-FA75316DC6B4}"/>
              </a:ext>
            </a:extLst>
          </p:cNvPr>
          <p:cNvSpPr txBox="1">
            <a:spLocks/>
          </p:cNvSpPr>
          <p:nvPr/>
        </p:nvSpPr>
        <p:spPr>
          <a:xfrm>
            <a:off x="12824273" y="4818888"/>
            <a:ext cx="9469478" cy="7533964"/>
          </a:xfrm>
          <a:prstGeom prst="rect">
            <a:avLst/>
          </a:prstGeom>
        </p:spPr>
        <p:txBody>
          <a:bodyPr vert="horz" lIns="182844" tIns="91422" rIns="182844" bIns="9142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599" dirty="0">
                <a:solidFill>
                  <a:schemeClr val="bg1"/>
                </a:solidFill>
              </a:rPr>
              <a:t>Shorter Code</a:t>
            </a:r>
          </a:p>
          <a:p>
            <a:r>
              <a:rPr lang="en-GB" sz="5599" dirty="0">
                <a:solidFill>
                  <a:schemeClr val="bg1"/>
                </a:solidFill>
              </a:rPr>
              <a:t>Easier to write</a:t>
            </a:r>
          </a:p>
          <a:p>
            <a:r>
              <a:rPr lang="en-GB" sz="5599" dirty="0">
                <a:solidFill>
                  <a:schemeClr val="bg1"/>
                </a:solidFill>
              </a:rPr>
              <a:t>Can use Graph X-Ray Extension</a:t>
            </a:r>
          </a:p>
          <a:p>
            <a:r>
              <a:rPr lang="en-GB" sz="5599" dirty="0">
                <a:solidFill>
                  <a:schemeClr val="bg1"/>
                </a:solidFill>
              </a:rPr>
              <a:t>More changes if SDK changes</a:t>
            </a:r>
          </a:p>
          <a:p>
            <a:r>
              <a:rPr lang="en-GB" sz="5599" dirty="0">
                <a:solidFill>
                  <a:schemeClr val="bg1"/>
                </a:solidFill>
              </a:rPr>
              <a:t>Is it cheating?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1648C6-BAB3-C8E7-6B6B-F6EE3BF8DF8A}"/>
              </a:ext>
            </a:extLst>
          </p:cNvPr>
          <p:cNvSpPr/>
          <p:nvPr/>
        </p:nvSpPr>
        <p:spPr>
          <a:xfrm>
            <a:off x="4646069" y="3177323"/>
            <a:ext cx="3257870" cy="1846303"/>
          </a:xfrm>
          <a:prstGeom prst="rect">
            <a:avLst/>
          </a:prstGeom>
          <a:noFill/>
        </p:spPr>
        <p:txBody>
          <a:bodyPr wrap="none" lIns="182844" tIns="91422" rIns="182844" bIns="91422">
            <a:spAutoFit/>
          </a:bodyPr>
          <a:lstStyle/>
          <a:p>
            <a:pPr algn="ctr"/>
            <a:r>
              <a:rPr lang="en-US" sz="10798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49EB7-25CD-0391-8E9C-2AD3D8F3E180}"/>
              </a:ext>
            </a:extLst>
          </p:cNvPr>
          <p:cNvSpPr/>
          <p:nvPr/>
        </p:nvSpPr>
        <p:spPr>
          <a:xfrm>
            <a:off x="13317034" y="2972589"/>
            <a:ext cx="7897538" cy="1846303"/>
          </a:xfrm>
          <a:prstGeom prst="rect">
            <a:avLst/>
          </a:prstGeom>
          <a:noFill/>
        </p:spPr>
        <p:txBody>
          <a:bodyPr wrap="none" lIns="182844" tIns="91422" rIns="182844" bIns="91422">
            <a:spAutoFit/>
          </a:bodyPr>
          <a:lstStyle/>
          <a:p>
            <a:pPr algn="ctr"/>
            <a:r>
              <a:rPr lang="en-US" sz="10798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CommandLet</a:t>
            </a:r>
            <a:endParaRPr lang="en-US" sz="10798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16989-833A-4567-6BB4-295DA123036F}"/>
              </a:ext>
            </a:extLst>
          </p:cNvPr>
          <p:cNvSpPr txBox="1"/>
          <p:nvPr/>
        </p:nvSpPr>
        <p:spPr>
          <a:xfrm>
            <a:off x="1644309" y="1055409"/>
            <a:ext cx="2118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JSON </a:t>
            </a:r>
            <a:r>
              <a:rPr lang="en-US" sz="11500" b="1" dirty="0">
                <a:solidFill>
                  <a:schemeClr val="bg1"/>
                </a:solidFill>
                <a:latin typeface="Nunito Sans" pitchFamily="2" charset="77"/>
              </a:rPr>
              <a:t>or </a:t>
            </a:r>
            <a:r>
              <a:rPr lang="en-US" sz="11500" b="1" dirty="0" err="1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Commandlet</a:t>
            </a:r>
            <a:r>
              <a:rPr lang="en-US" sz="115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?</a:t>
            </a:r>
            <a:endParaRPr sz="115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81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566B0-ABA5-09A7-64DE-D136D149DE55}"/>
              </a:ext>
            </a:extLst>
          </p:cNvPr>
          <p:cNvSpPr txBox="1">
            <a:spLocks/>
          </p:cNvSpPr>
          <p:nvPr/>
        </p:nvSpPr>
        <p:spPr>
          <a:xfrm>
            <a:off x="1883108" y="3781870"/>
            <a:ext cx="13428455" cy="2650608"/>
          </a:xfrm>
        </p:spPr>
        <p:txBody>
          <a:bodyPr>
            <a:normAutofit fontScale="70000" lnSpcReduction="2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Connect-MgGraph</a:t>
            </a:r>
          </a:p>
          <a:p>
            <a:r>
              <a:rPr lang="en-GB">
                <a:solidFill>
                  <a:schemeClr val="bg1"/>
                </a:solidFill>
              </a:rPr>
              <a:t>Remember to include the required Scopes</a:t>
            </a:r>
          </a:p>
          <a:p>
            <a:r>
              <a:rPr lang="en-GB">
                <a:solidFill>
                  <a:schemeClr val="bg1"/>
                </a:solidFill>
              </a:rPr>
              <a:t>Interactive – Requires someone present at the device</a:t>
            </a:r>
          </a:p>
          <a:p>
            <a:r>
              <a:rPr lang="en-GB">
                <a:solidFill>
                  <a:schemeClr val="bg1"/>
                </a:solidFill>
              </a:rPr>
              <a:t>User connecting needs permissions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4133D2F-D2EE-0D94-EEEF-CB328DE72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652" y="4820768"/>
            <a:ext cx="5713884" cy="571388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D93173C-8583-62BB-0485-783842775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3" y="6452352"/>
            <a:ext cx="5339087" cy="6208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4F894-7619-6DB5-7B4C-686B62E0A7C2}"/>
              </a:ext>
            </a:extLst>
          </p:cNvPr>
          <p:cNvSpPr txBox="1"/>
          <p:nvPr/>
        </p:nvSpPr>
        <p:spPr>
          <a:xfrm>
            <a:off x="1644309" y="1055409"/>
            <a:ext cx="21184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Authenticating</a:t>
            </a:r>
            <a:r>
              <a:rPr lang="en-US" sz="9000" b="1" dirty="0">
                <a:solidFill>
                  <a:schemeClr val="bg1"/>
                </a:solidFill>
                <a:latin typeface="Nunito Sans" pitchFamily="2" charset="77"/>
              </a:rPr>
              <a:t> - </a:t>
            </a:r>
            <a:r>
              <a:rPr lang="en-US" sz="90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App Reg with Secret</a:t>
            </a:r>
            <a:endParaRPr sz="9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28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0EFFDF-7EE5-1B89-B112-A481A5EC4B9E}"/>
              </a:ext>
            </a:extLst>
          </p:cNvPr>
          <p:cNvSpPr txBox="1">
            <a:spLocks/>
          </p:cNvSpPr>
          <p:nvPr/>
        </p:nvSpPr>
        <p:spPr>
          <a:xfrm>
            <a:off x="2057663" y="6624476"/>
            <a:ext cx="16163169" cy="3154452"/>
          </a:xfrm>
        </p:spPr>
        <p:txBody>
          <a:bodyPr>
            <a:normAutofit fontScale="47500" lnSpcReduction="2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</a:rPr>
              <a:t>If using v2, remember the encrypt the token: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$accesstoken = ConvertTo-SecureString -String $accessToken -AsPlainText –Force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</a:rPr>
              <a:t>If using v1, set the profile: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Select-MgProfile -Name Beta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</a:rPr>
              <a:t>Then connect: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chemeClr val="bg1"/>
                </a:solidFill>
                <a:latin typeface="Consolas" panose="020B0609020204030204" pitchFamily="49" charset="0"/>
              </a:rPr>
              <a:t>Connect-MgGraph  -AccessToken $accesstokenfinal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99AA4C6-F66D-3664-A9DA-3AE87EB83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603" y="6183925"/>
            <a:ext cx="4583213" cy="4583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17C8D0-1510-D7E5-D9FD-D3A75D96D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74" y="2721784"/>
            <a:ext cx="19179603" cy="3580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D2FFE-030F-BFB8-14BC-27DFDA38C15D}"/>
              </a:ext>
            </a:extLst>
          </p:cNvPr>
          <p:cNvSpPr txBox="1"/>
          <p:nvPr/>
        </p:nvSpPr>
        <p:spPr>
          <a:xfrm>
            <a:off x="2057663" y="10100919"/>
            <a:ext cx="10921003" cy="2307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99" dirty="0">
                <a:solidFill>
                  <a:schemeClr val="bg1"/>
                </a:solidFill>
              </a:rPr>
              <a:t>You control permissions</a:t>
            </a:r>
          </a:p>
          <a:p>
            <a:r>
              <a:rPr lang="en-GB" sz="3599" dirty="0">
                <a:solidFill>
                  <a:schemeClr val="bg1"/>
                </a:solidFill>
              </a:rPr>
              <a:t>No user needed so can be run in automation</a:t>
            </a:r>
          </a:p>
          <a:p>
            <a:r>
              <a:rPr lang="en-GB" sz="3599" dirty="0">
                <a:solidFill>
                  <a:schemeClr val="bg1"/>
                </a:solidFill>
              </a:rPr>
              <a:t>User does not require any permissions to Graph</a:t>
            </a:r>
          </a:p>
          <a:p>
            <a:r>
              <a:rPr lang="en-GB" sz="3599" dirty="0">
                <a:solidFill>
                  <a:schemeClr val="bg1"/>
                </a:solidFill>
              </a:rPr>
              <a:t>Secret either stored in plain text, or passed via parameter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E01F4-CCD1-A308-ABC6-E7138011E9FE}"/>
              </a:ext>
            </a:extLst>
          </p:cNvPr>
          <p:cNvSpPr txBox="1"/>
          <p:nvPr/>
        </p:nvSpPr>
        <p:spPr>
          <a:xfrm>
            <a:off x="1644309" y="1055409"/>
            <a:ext cx="21184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Authenticating</a:t>
            </a:r>
            <a:r>
              <a:rPr lang="en-US" sz="9000" b="1" dirty="0">
                <a:solidFill>
                  <a:schemeClr val="bg1"/>
                </a:solidFill>
                <a:latin typeface="Nunito Sans" pitchFamily="2" charset="77"/>
              </a:rPr>
              <a:t> – </a:t>
            </a:r>
            <a:r>
              <a:rPr lang="en-US" sz="90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App Reg with secret</a:t>
            </a:r>
            <a:endParaRPr sz="9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215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483322C-DEEF-AD70-84C2-07EBB6EC580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595" y="7387253"/>
            <a:ext cx="5713884" cy="57138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6E671-FB9B-597B-953A-A66BB595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72" y="4113447"/>
            <a:ext cx="15668005" cy="8998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B36CC-E980-6596-2B12-7E9BCEF6A720}"/>
              </a:ext>
            </a:extLst>
          </p:cNvPr>
          <p:cNvSpPr txBox="1"/>
          <p:nvPr/>
        </p:nvSpPr>
        <p:spPr>
          <a:xfrm>
            <a:off x="10664430" y="3265472"/>
            <a:ext cx="12286338" cy="28616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599" dirty="0"/>
              <a:t>If single tenant and running via Azure automation, the most secure option</a:t>
            </a:r>
          </a:p>
          <a:p>
            <a:r>
              <a:rPr lang="en-GB" sz="3599" dirty="0"/>
              <a:t>No password in plain text</a:t>
            </a:r>
          </a:p>
          <a:p>
            <a:r>
              <a:rPr lang="en-GB" sz="3599" dirty="0"/>
              <a:t>Uses Azure Service Principal to grab certificate from key vault and connects with that to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41B0F-5CD5-D711-67A8-BA2F2FD43F6B}"/>
              </a:ext>
            </a:extLst>
          </p:cNvPr>
          <p:cNvSpPr txBox="1"/>
          <p:nvPr/>
        </p:nvSpPr>
        <p:spPr>
          <a:xfrm>
            <a:off x="1644309" y="1129042"/>
            <a:ext cx="21184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Authenticating</a:t>
            </a:r>
            <a:r>
              <a:rPr lang="en-US" sz="10000" b="1" dirty="0">
                <a:solidFill>
                  <a:schemeClr val="bg1"/>
                </a:solidFill>
                <a:latin typeface="Nunito Sans" pitchFamily="2" charset="77"/>
              </a:rPr>
              <a:t> - </a:t>
            </a:r>
            <a:r>
              <a:rPr lang="en-US" sz="100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Service Principal</a:t>
            </a:r>
            <a:endParaRPr sz="10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21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97BDD8-AFB2-A32F-D4CA-C97FAF38A3E2}"/>
              </a:ext>
            </a:extLst>
          </p:cNvPr>
          <p:cNvSpPr txBox="1">
            <a:spLocks/>
          </p:cNvSpPr>
          <p:nvPr/>
        </p:nvSpPr>
        <p:spPr>
          <a:xfrm>
            <a:off x="821410" y="3099662"/>
            <a:ext cx="21770459" cy="8110830"/>
          </a:xfr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663" indent="-685663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5400">
                <a:solidFill>
                  <a:schemeClr val="bg1"/>
                </a:solidFill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GET</a:t>
            </a:r>
            <a:r>
              <a:rPr lang="en-GB" sz="540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This simply retrieves values from Graph to manipulate, export etc.</a:t>
            </a:r>
          </a:p>
          <a:p>
            <a:pPr marL="685663" indent="-685663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5400">
                <a:solidFill>
                  <a:schemeClr val="bg1"/>
                </a:solidFill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POST</a:t>
            </a:r>
            <a:r>
              <a:rPr lang="en-GB" sz="540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This sends new values to Graph which do not currently exist (a new user, new policy)</a:t>
            </a:r>
          </a:p>
          <a:p>
            <a:pPr marL="685663" indent="-685663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5400">
                <a:solidFill>
                  <a:schemeClr val="bg1"/>
                </a:solidFill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PATCH</a:t>
            </a:r>
            <a:r>
              <a:rPr lang="en-GB" sz="540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This updates an existing record</a:t>
            </a:r>
          </a:p>
          <a:p>
            <a:pPr marL="685663" indent="-685663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5400">
                <a:solidFill>
                  <a:schemeClr val="bg1"/>
                </a:solidFill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PUT</a:t>
            </a:r>
            <a:r>
              <a:rPr lang="en-GB" sz="540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Similar to patch, but needs a full URL including the ID being created</a:t>
            </a:r>
          </a:p>
          <a:p>
            <a:pPr marL="685663" indent="-685663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5400">
                <a:solidFill>
                  <a:schemeClr val="bg1"/>
                </a:solidFill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DELETE</a:t>
            </a:r>
            <a:r>
              <a:rPr lang="en-GB" sz="540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Deletes whatever you are pointing it at</a:t>
            </a:r>
            <a:endParaRPr lang="en-GB" sz="54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61D2C-63E0-D9F5-1042-A11ED63F3FE9}"/>
              </a:ext>
            </a:extLst>
          </p:cNvPr>
          <p:cNvSpPr txBox="1"/>
          <p:nvPr/>
        </p:nvSpPr>
        <p:spPr>
          <a:xfrm>
            <a:off x="1644309" y="1055409"/>
            <a:ext cx="21184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GET/POST/PUT/DELETE</a:t>
            </a:r>
            <a:r>
              <a:rPr lang="en-US" sz="10000" b="1" dirty="0">
                <a:solidFill>
                  <a:schemeClr val="bg1"/>
                </a:solidFill>
                <a:latin typeface="Nunito Sans" pitchFamily="2" charset="77"/>
              </a:rPr>
              <a:t> - </a:t>
            </a:r>
            <a:r>
              <a:rPr lang="en-US" sz="10000" b="1" dirty="0">
                <a:gradFill>
                  <a:gsLst>
                    <a:gs pos="0">
                      <a:schemeClr val="accent4"/>
                    </a:gs>
                    <a:gs pos="5200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latin typeface="Nunito Sans" pitchFamily="2" charset="77"/>
              </a:rPr>
              <a:t>What?</a:t>
            </a:r>
            <a:endParaRPr sz="10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471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Office Theme">
  <a:themeElements>
    <a:clrScheme name="Dark Guidelines">
      <a:dk1>
        <a:srgbClr val="000000"/>
      </a:dk1>
      <a:lt1>
        <a:srgbClr val="FFFFFF"/>
      </a:lt1>
      <a:dk2>
        <a:srgbClr val="150C43"/>
      </a:dk2>
      <a:lt2>
        <a:srgbClr val="E7E6E6"/>
      </a:lt2>
      <a:accent1>
        <a:srgbClr val="AB61F6"/>
      </a:accent1>
      <a:accent2>
        <a:srgbClr val="FE59EB"/>
      </a:accent2>
      <a:accent3>
        <a:srgbClr val="FEAC49"/>
      </a:accent3>
      <a:accent4>
        <a:srgbClr val="0489F9"/>
      </a:accent4>
      <a:accent5>
        <a:srgbClr val="00D1FB"/>
      </a:accent5>
      <a:accent6>
        <a:srgbClr val="59CAFB"/>
      </a:accent6>
      <a:hlink>
        <a:srgbClr val="AB61F6"/>
      </a:hlink>
      <a:folHlink>
        <a:srgbClr val="FE59E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3455</TotalTime>
  <Words>922</Words>
  <Application>Microsoft Office PowerPoint</Application>
  <PresentationFormat>Custom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Courier</vt:lpstr>
      <vt:lpstr>Courier New</vt:lpstr>
      <vt:lpstr>MBF Gridea</vt:lpstr>
      <vt:lpstr>Nunito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Septiandika Pratama</dc:creator>
  <cp:lastModifiedBy>Andrew Taylor</cp:lastModifiedBy>
  <cp:revision>165</cp:revision>
  <cp:lastPrinted>2020-07-17T04:26:03Z</cp:lastPrinted>
  <dcterms:created xsi:type="dcterms:W3CDTF">2019-03-14T23:44:23Z</dcterms:created>
  <dcterms:modified xsi:type="dcterms:W3CDTF">2023-11-17T09:26:23Z</dcterms:modified>
</cp:coreProperties>
</file>