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1" r:id="rId2"/>
    <p:sldId id="303" r:id="rId3"/>
    <p:sldId id="261" r:id="rId4"/>
    <p:sldId id="264" r:id="rId5"/>
    <p:sldId id="273" r:id="rId6"/>
    <p:sldId id="265" r:id="rId7"/>
    <p:sldId id="307" r:id="rId8"/>
    <p:sldId id="296" r:id="rId9"/>
    <p:sldId id="308" r:id="rId10"/>
    <p:sldId id="314" r:id="rId11"/>
    <p:sldId id="315" r:id="rId12"/>
    <p:sldId id="309" r:id="rId13"/>
    <p:sldId id="316" r:id="rId14"/>
    <p:sldId id="310" r:id="rId15"/>
    <p:sldId id="317" r:id="rId16"/>
    <p:sldId id="319" r:id="rId17"/>
    <p:sldId id="320" r:id="rId18"/>
    <p:sldId id="321" r:id="rId19"/>
    <p:sldId id="323" r:id="rId20"/>
    <p:sldId id="312" r:id="rId21"/>
    <p:sldId id="318" r:id="rId22"/>
    <p:sldId id="313" r:id="rId23"/>
    <p:sldId id="322" r:id="rId24"/>
    <p:sldId id="306" r:id="rId25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8" autoAdjust="0"/>
    <p:restoredTop sz="86885" autoAdjust="0"/>
  </p:normalViewPr>
  <p:slideViewPr>
    <p:cSldViewPr snapToGrid="0">
      <p:cViewPr varScale="1">
        <p:scale>
          <a:sx n="138" d="100"/>
          <a:sy n="138" d="100"/>
        </p:scale>
        <p:origin x="33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Taylor" userId="95f1adea-1700-450a-abf4-198b3b3a5a3e" providerId="ADAL" clId="{006E8D5D-7EEF-4391-B859-9AB091EB190F}"/>
    <pc:docChg chg="modSld">
      <pc:chgData name="Andrew Taylor" userId="95f1adea-1700-450a-abf4-198b3b3a5a3e" providerId="ADAL" clId="{006E8D5D-7EEF-4391-B859-9AB091EB190F}" dt="2023-11-17T11:27:57.446" v="10" actId="20577"/>
      <pc:docMkLst>
        <pc:docMk/>
      </pc:docMkLst>
      <pc:sldChg chg="modNotesTx">
        <pc:chgData name="Andrew Taylor" userId="95f1adea-1700-450a-abf4-198b3b3a5a3e" providerId="ADAL" clId="{006E8D5D-7EEF-4391-B859-9AB091EB190F}" dt="2023-11-17T11:27:29.747" v="1" actId="20577"/>
        <pc:sldMkLst>
          <pc:docMk/>
          <pc:sldMk cId="3239406661" sldId="265"/>
        </pc:sldMkLst>
      </pc:sldChg>
      <pc:sldChg chg="modNotesTx">
        <pc:chgData name="Andrew Taylor" userId="95f1adea-1700-450a-abf4-198b3b3a5a3e" providerId="ADAL" clId="{006E8D5D-7EEF-4391-B859-9AB091EB190F}" dt="2023-11-17T11:27:26.965" v="0" actId="20577"/>
        <pc:sldMkLst>
          <pc:docMk/>
          <pc:sldMk cId="2197447628" sldId="273"/>
        </pc:sldMkLst>
      </pc:sldChg>
      <pc:sldChg chg="modNotesTx">
        <pc:chgData name="Andrew Taylor" userId="95f1adea-1700-450a-abf4-198b3b3a5a3e" providerId="ADAL" clId="{006E8D5D-7EEF-4391-B859-9AB091EB190F}" dt="2023-11-17T11:27:32.962" v="2" actId="20577"/>
        <pc:sldMkLst>
          <pc:docMk/>
          <pc:sldMk cId="4080332779" sldId="296"/>
        </pc:sldMkLst>
      </pc:sldChg>
      <pc:sldChg chg="modNotesTx">
        <pc:chgData name="Andrew Taylor" userId="95f1adea-1700-450a-abf4-198b3b3a5a3e" providerId="ADAL" clId="{006E8D5D-7EEF-4391-B859-9AB091EB190F}" dt="2023-11-17T11:27:37.973" v="3" actId="20577"/>
        <pc:sldMkLst>
          <pc:docMk/>
          <pc:sldMk cId="744939716" sldId="315"/>
        </pc:sldMkLst>
      </pc:sldChg>
      <pc:sldChg chg="modNotesTx">
        <pc:chgData name="Andrew Taylor" userId="95f1adea-1700-450a-abf4-198b3b3a5a3e" providerId="ADAL" clId="{006E8D5D-7EEF-4391-B859-9AB091EB190F}" dt="2023-11-17T11:27:41.484" v="4" actId="20577"/>
        <pc:sldMkLst>
          <pc:docMk/>
          <pc:sldMk cId="969076186" sldId="316"/>
        </pc:sldMkLst>
      </pc:sldChg>
      <pc:sldChg chg="modNotesTx">
        <pc:chgData name="Andrew Taylor" userId="95f1adea-1700-450a-abf4-198b3b3a5a3e" providerId="ADAL" clId="{006E8D5D-7EEF-4391-B859-9AB091EB190F}" dt="2023-11-17T11:27:44.465" v="5" actId="20577"/>
        <pc:sldMkLst>
          <pc:docMk/>
          <pc:sldMk cId="689868645" sldId="317"/>
        </pc:sldMkLst>
      </pc:sldChg>
      <pc:sldChg chg="modNotesTx">
        <pc:chgData name="Andrew Taylor" userId="95f1adea-1700-450a-abf4-198b3b3a5a3e" providerId="ADAL" clId="{006E8D5D-7EEF-4391-B859-9AB091EB190F}" dt="2023-11-17T11:27:54.792" v="9" actId="20577"/>
        <pc:sldMkLst>
          <pc:docMk/>
          <pc:sldMk cId="880954308" sldId="318"/>
        </pc:sldMkLst>
      </pc:sldChg>
      <pc:sldChg chg="modNotesTx">
        <pc:chgData name="Andrew Taylor" userId="95f1adea-1700-450a-abf4-198b3b3a5a3e" providerId="ADAL" clId="{006E8D5D-7EEF-4391-B859-9AB091EB190F}" dt="2023-11-17T11:27:47.654" v="6" actId="20577"/>
        <pc:sldMkLst>
          <pc:docMk/>
          <pc:sldMk cId="2612615987" sldId="320"/>
        </pc:sldMkLst>
      </pc:sldChg>
      <pc:sldChg chg="modNotesTx">
        <pc:chgData name="Andrew Taylor" userId="95f1adea-1700-450a-abf4-198b3b3a5a3e" providerId="ADAL" clId="{006E8D5D-7EEF-4391-B859-9AB091EB190F}" dt="2023-11-17T11:27:49.563" v="7" actId="20577"/>
        <pc:sldMkLst>
          <pc:docMk/>
          <pc:sldMk cId="1375053309" sldId="321"/>
        </pc:sldMkLst>
      </pc:sldChg>
      <pc:sldChg chg="modNotesTx">
        <pc:chgData name="Andrew Taylor" userId="95f1adea-1700-450a-abf4-198b3b3a5a3e" providerId="ADAL" clId="{006E8D5D-7EEF-4391-B859-9AB091EB190F}" dt="2023-11-17T11:27:57.446" v="10" actId="20577"/>
        <pc:sldMkLst>
          <pc:docMk/>
          <pc:sldMk cId="2641704372" sldId="322"/>
        </pc:sldMkLst>
      </pc:sldChg>
      <pc:sldChg chg="modNotesTx">
        <pc:chgData name="Andrew Taylor" userId="95f1adea-1700-450a-abf4-198b3b3a5a3e" providerId="ADAL" clId="{006E8D5D-7EEF-4391-B859-9AB091EB190F}" dt="2023-11-17T11:27:51.915" v="8" actId="20577"/>
        <pc:sldMkLst>
          <pc:docMk/>
          <pc:sldMk cId="502257043" sldId="323"/>
        </pc:sldMkLst>
      </pc:sldChg>
    </pc:docChg>
  </pc:docChgLst>
  <pc:docChgLst>
    <pc:chgData name="Andrew Taylor" userId="95f1adea-1700-450a-abf4-198b3b3a5a3e" providerId="ADAL" clId="{051102A7-0A0F-4D74-80DB-E020FC663CC0}"/>
    <pc:docChg chg="undo custSel addSld delSld modSld replTag">
      <pc:chgData name="Andrew Taylor" userId="95f1adea-1700-450a-abf4-198b3b3a5a3e" providerId="ADAL" clId="{051102A7-0A0F-4D74-80DB-E020FC663CC0}" dt="2023-09-06T11:53:39.423" v="5872" actId="1076"/>
      <pc:docMkLst>
        <pc:docMk/>
      </pc:docMkLst>
      <pc:sldChg chg="addSp delSp modSp mod">
        <pc:chgData name="Andrew Taylor" userId="95f1adea-1700-450a-abf4-198b3b3a5a3e" providerId="ADAL" clId="{051102A7-0A0F-4D74-80DB-E020FC663CC0}" dt="2023-08-29T18:19:02.271" v="5402" actId="20577"/>
        <pc:sldMkLst>
          <pc:docMk/>
          <pc:sldMk cId="1095055991" sldId="261"/>
        </pc:sldMkLst>
        <pc:spChg chg="mod">
          <ac:chgData name="Andrew Taylor" userId="95f1adea-1700-450a-abf4-198b3b3a5a3e" providerId="ADAL" clId="{051102A7-0A0F-4D74-80DB-E020FC663CC0}" dt="2023-08-10T09:56:36.589" v="226" actId="20577"/>
          <ac:spMkLst>
            <pc:docMk/>
            <pc:sldMk cId="1095055991" sldId="261"/>
            <ac:spMk id="3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10T09:48:30.897" v="0" actId="164"/>
          <ac:spMkLst>
            <pc:docMk/>
            <pc:sldMk cId="1095055991" sldId="261"/>
            <ac:spMk id="5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10T09:48:30.897" v="0" actId="164"/>
          <ac:spMkLst>
            <pc:docMk/>
            <pc:sldMk cId="1095055991" sldId="261"/>
            <ac:spMk id="6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10T09:48:30.897" v="0" actId="164"/>
          <ac:spMkLst>
            <pc:docMk/>
            <pc:sldMk cId="1095055991" sldId="261"/>
            <ac:spMk id="7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10T09:48:30.897" v="0" actId="164"/>
          <ac:spMkLst>
            <pc:docMk/>
            <pc:sldMk cId="1095055991" sldId="261"/>
            <ac:spMk id="8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10T09:48:30.897" v="0" actId="164"/>
          <ac:spMkLst>
            <pc:docMk/>
            <pc:sldMk cId="1095055991" sldId="261"/>
            <ac:spMk id="22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10T09:48:30.897" v="0" actId="164"/>
          <ac:spMkLst>
            <pc:docMk/>
            <pc:sldMk cId="1095055991" sldId="261"/>
            <ac:spMk id="23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10T09:48:30.897" v="0" actId="164"/>
          <ac:spMkLst>
            <pc:docMk/>
            <pc:sldMk cId="1095055991" sldId="261"/>
            <ac:spMk id="24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10T09:48:30.897" v="0" actId="164"/>
          <ac:spMkLst>
            <pc:docMk/>
            <pc:sldMk cId="1095055991" sldId="261"/>
            <ac:spMk id="25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10T09:48:45.589" v="3"/>
          <ac:spMkLst>
            <pc:docMk/>
            <pc:sldMk cId="1095055991" sldId="261"/>
            <ac:spMk id="26" creationId="{7D0ABC03-4801-920E-9C5F-0B403F516078}"/>
          </ac:spMkLst>
        </pc:spChg>
        <pc:spChg chg="mod">
          <ac:chgData name="Andrew Taylor" userId="95f1adea-1700-450a-abf4-198b3b3a5a3e" providerId="ADAL" clId="{051102A7-0A0F-4D74-80DB-E020FC663CC0}" dt="2023-08-10T09:48:45.589" v="3"/>
          <ac:spMkLst>
            <pc:docMk/>
            <pc:sldMk cId="1095055991" sldId="261"/>
            <ac:spMk id="27" creationId="{09343BB1-C483-9491-E41D-E7101CFE66E5}"/>
          </ac:spMkLst>
        </pc:spChg>
        <pc:spChg chg="mod">
          <ac:chgData name="Andrew Taylor" userId="95f1adea-1700-450a-abf4-198b3b3a5a3e" providerId="ADAL" clId="{051102A7-0A0F-4D74-80DB-E020FC663CC0}" dt="2023-08-10T09:48:45.589" v="3"/>
          <ac:spMkLst>
            <pc:docMk/>
            <pc:sldMk cId="1095055991" sldId="261"/>
            <ac:spMk id="28" creationId="{FD8EC541-08AD-71F5-B824-878ACF019810}"/>
          </ac:spMkLst>
        </pc:spChg>
        <pc:spChg chg="mod">
          <ac:chgData name="Andrew Taylor" userId="95f1adea-1700-450a-abf4-198b3b3a5a3e" providerId="ADAL" clId="{051102A7-0A0F-4D74-80DB-E020FC663CC0}" dt="2023-08-10T09:48:45.589" v="3"/>
          <ac:spMkLst>
            <pc:docMk/>
            <pc:sldMk cId="1095055991" sldId="261"/>
            <ac:spMk id="29" creationId="{AF4B02A1-2B45-1B5C-1AA5-89DBDCBB6923}"/>
          </ac:spMkLst>
        </pc:spChg>
        <pc:spChg chg="mod">
          <ac:chgData name="Andrew Taylor" userId="95f1adea-1700-450a-abf4-198b3b3a5a3e" providerId="ADAL" clId="{051102A7-0A0F-4D74-80DB-E020FC663CC0}" dt="2023-08-10T09:49:21.590" v="9" actId="255"/>
          <ac:spMkLst>
            <pc:docMk/>
            <pc:sldMk cId="1095055991" sldId="261"/>
            <ac:spMk id="34" creationId="{BF20F5F9-D6C9-56E0-A84C-227F8022B5F8}"/>
          </ac:spMkLst>
        </pc:spChg>
        <pc:spChg chg="mod">
          <ac:chgData name="Andrew Taylor" userId="95f1adea-1700-450a-abf4-198b3b3a5a3e" providerId="ADAL" clId="{051102A7-0A0F-4D74-80DB-E020FC663CC0}" dt="2023-08-10T09:49:25.402" v="10" actId="255"/>
          <ac:spMkLst>
            <pc:docMk/>
            <pc:sldMk cId="1095055991" sldId="261"/>
            <ac:spMk id="35" creationId="{2251BDD2-2872-6E31-0D3B-2BEB151CCB89}"/>
          </ac:spMkLst>
        </pc:spChg>
        <pc:spChg chg="mod">
          <ac:chgData name="Andrew Taylor" userId="95f1adea-1700-450a-abf4-198b3b3a5a3e" providerId="ADAL" clId="{051102A7-0A0F-4D74-80DB-E020FC663CC0}" dt="2023-08-10T09:49:41.964" v="19" actId="255"/>
          <ac:spMkLst>
            <pc:docMk/>
            <pc:sldMk cId="1095055991" sldId="261"/>
            <ac:spMk id="36" creationId="{4BFE5BC5-57D0-C854-BA5B-909A79D4F7B5}"/>
          </ac:spMkLst>
        </pc:spChg>
        <pc:spChg chg="mod">
          <ac:chgData name="Andrew Taylor" userId="95f1adea-1700-450a-abf4-198b3b3a5a3e" providerId="ADAL" clId="{051102A7-0A0F-4D74-80DB-E020FC663CC0}" dt="2023-08-10T09:49:45.522" v="20" actId="255"/>
          <ac:spMkLst>
            <pc:docMk/>
            <pc:sldMk cId="1095055991" sldId="261"/>
            <ac:spMk id="37" creationId="{FC22B0C9-D7A4-3083-EF89-E957500B4C2D}"/>
          </ac:spMkLst>
        </pc:spChg>
        <pc:spChg chg="del mod">
          <ac:chgData name="Andrew Taylor" userId="95f1adea-1700-450a-abf4-198b3b3a5a3e" providerId="ADAL" clId="{051102A7-0A0F-4D74-80DB-E020FC663CC0}" dt="2023-08-10T09:50:15.416" v="28" actId="478"/>
          <ac:spMkLst>
            <pc:docMk/>
            <pc:sldMk cId="1095055991" sldId="261"/>
            <ac:spMk id="38" creationId="{43C85CED-1F8E-B0B8-4CCD-10633B4CFBA2}"/>
          </ac:spMkLst>
        </pc:spChg>
        <pc:spChg chg="mod">
          <ac:chgData name="Andrew Taylor" userId="95f1adea-1700-450a-abf4-198b3b3a5a3e" providerId="ADAL" clId="{051102A7-0A0F-4D74-80DB-E020FC663CC0}" dt="2023-08-10T09:53:01.250" v="109" actId="1076"/>
          <ac:spMkLst>
            <pc:docMk/>
            <pc:sldMk cId="1095055991" sldId="261"/>
            <ac:spMk id="39" creationId="{6F7FDFFE-23F2-7645-FB17-8A7D6EA8A365}"/>
          </ac:spMkLst>
        </pc:spChg>
        <pc:spChg chg="del mod">
          <ac:chgData name="Andrew Taylor" userId="95f1adea-1700-450a-abf4-198b3b3a5a3e" providerId="ADAL" clId="{051102A7-0A0F-4D74-80DB-E020FC663CC0}" dt="2023-08-10T09:50:13.458" v="27" actId="478"/>
          <ac:spMkLst>
            <pc:docMk/>
            <pc:sldMk cId="1095055991" sldId="261"/>
            <ac:spMk id="40" creationId="{AB7A5384-3CBA-52C8-028D-D6128C1CCD44}"/>
          </ac:spMkLst>
        </pc:spChg>
        <pc:spChg chg="mod">
          <ac:chgData name="Andrew Taylor" userId="95f1adea-1700-450a-abf4-198b3b3a5a3e" providerId="ADAL" clId="{051102A7-0A0F-4D74-80DB-E020FC663CC0}" dt="2023-08-10T09:52:44.033" v="94" actId="1076"/>
          <ac:spMkLst>
            <pc:docMk/>
            <pc:sldMk cId="1095055991" sldId="261"/>
            <ac:spMk id="41" creationId="{3C9DBDA7-2FE9-F9E1-25F8-D7AA404F8BE8}"/>
          </ac:spMkLst>
        </pc:spChg>
        <pc:spChg chg="del mod">
          <ac:chgData name="Andrew Taylor" userId="95f1adea-1700-450a-abf4-198b3b3a5a3e" providerId="ADAL" clId="{051102A7-0A0F-4D74-80DB-E020FC663CC0}" dt="2023-08-10T09:50:11.144" v="26" actId="478"/>
          <ac:spMkLst>
            <pc:docMk/>
            <pc:sldMk cId="1095055991" sldId="261"/>
            <ac:spMk id="42" creationId="{A49EF178-993D-D39D-BB22-0FC8DFEB67C0}"/>
          </ac:spMkLst>
        </pc:spChg>
        <pc:spChg chg="mod">
          <ac:chgData name="Andrew Taylor" userId="95f1adea-1700-450a-abf4-198b3b3a5a3e" providerId="ADAL" clId="{051102A7-0A0F-4D74-80DB-E020FC663CC0}" dt="2023-08-10T09:52:33.586" v="84" actId="1076"/>
          <ac:spMkLst>
            <pc:docMk/>
            <pc:sldMk cId="1095055991" sldId="261"/>
            <ac:spMk id="43" creationId="{510E3BA8-EC8A-1954-958F-39778E7E47EB}"/>
          </ac:spMkLst>
        </pc:spChg>
        <pc:spChg chg="del mod">
          <ac:chgData name="Andrew Taylor" userId="95f1adea-1700-450a-abf4-198b3b3a5a3e" providerId="ADAL" clId="{051102A7-0A0F-4D74-80DB-E020FC663CC0}" dt="2023-08-10T09:50:08.091" v="25" actId="478"/>
          <ac:spMkLst>
            <pc:docMk/>
            <pc:sldMk cId="1095055991" sldId="261"/>
            <ac:spMk id="44" creationId="{2EBCCE61-8C5B-A8F7-FE67-F09A1671E917}"/>
          </ac:spMkLst>
        </pc:spChg>
        <pc:spChg chg="mod">
          <ac:chgData name="Andrew Taylor" userId="95f1adea-1700-450a-abf4-198b3b3a5a3e" providerId="ADAL" clId="{051102A7-0A0F-4D74-80DB-E020FC663CC0}" dt="2023-08-10T09:52:15.098" v="72" actId="1076"/>
          <ac:spMkLst>
            <pc:docMk/>
            <pc:sldMk cId="1095055991" sldId="261"/>
            <ac:spMk id="45" creationId="{79FD7A72-1DC9-884D-5C4C-98BB738F6EC9}"/>
          </ac:spMkLst>
        </pc:spChg>
        <pc:spChg chg="mod">
          <ac:chgData name="Andrew Taylor" userId="95f1adea-1700-450a-abf4-198b3b3a5a3e" providerId="ADAL" clId="{051102A7-0A0F-4D74-80DB-E020FC663CC0}" dt="2023-08-10T09:49:54.572" v="22"/>
          <ac:spMkLst>
            <pc:docMk/>
            <pc:sldMk cId="1095055991" sldId="261"/>
            <ac:spMk id="47" creationId="{3D05709B-B95E-2EFA-3A85-107E91D3717A}"/>
          </ac:spMkLst>
        </pc:spChg>
        <pc:spChg chg="mod">
          <ac:chgData name="Andrew Taylor" userId="95f1adea-1700-450a-abf4-198b3b3a5a3e" providerId="ADAL" clId="{051102A7-0A0F-4D74-80DB-E020FC663CC0}" dt="2023-08-10T09:49:54.572" v="22"/>
          <ac:spMkLst>
            <pc:docMk/>
            <pc:sldMk cId="1095055991" sldId="261"/>
            <ac:spMk id="48" creationId="{1B10FCD3-AF08-A11C-7604-62BF76C372C9}"/>
          </ac:spMkLst>
        </pc:spChg>
        <pc:spChg chg="mod">
          <ac:chgData name="Andrew Taylor" userId="95f1adea-1700-450a-abf4-198b3b3a5a3e" providerId="ADAL" clId="{051102A7-0A0F-4D74-80DB-E020FC663CC0}" dt="2023-08-10T09:49:54.572" v="22"/>
          <ac:spMkLst>
            <pc:docMk/>
            <pc:sldMk cId="1095055991" sldId="261"/>
            <ac:spMk id="49" creationId="{8DEF5482-06AE-F35E-9C30-BBE6D0914F23}"/>
          </ac:spMkLst>
        </pc:spChg>
        <pc:spChg chg="mod">
          <ac:chgData name="Andrew Taylor" userId="95f1adea-1700-450a-abf4-198b3b3a5a3e" providerId="ADAL" clId="{051102A7-0A0F-4D74-80DB-E020FC663CC0}" dt="2023-08-10T09:49:54.572" v="22"/>
          <ac:spMkLst>
            <pc:docMk/>
            <pc:sldMk cId="1095055991" sldId="261"/>
            <ac:spMk id="50" creationId="{8AB0C665-E9B9-8299-18B7-175FE539B23A}"/>
          </ac:spMkLst>
        </pc:spChg>
        <pc:spChg chg="mod">
          <ac:chgData name="Andrew Taylor" userId="95f1adea-1700-450a-abf4-198b3b3a5a3e" providerId="ADAL" clId="{051102A7-0A0F-4D74-80DB-E020FC663CC0}" dt="2023-08-10T09:50:24.807" v="34" actId="20577"/>
          <ac:spMkLst>
            <pc:docMk/>
            <pc:sldMk cId="1095055991" sldId="261"/>
            <ac:spMk id="55" creationId="{58D413B9-4DA6-3DC5-D6A6-8A2534F0AB39}"/>
          </ac:spMkLst>
        </pc:spChg>
        <pc:spChg chg="mod">
          <ac:chgData name="Andrew Taylor" userId="95f1adea-1700-450a-abf4-198b3b3a5a3e" providerId="ADAL" clId="{051102A7-0A0F-4D74-80DB-E020FC663CC0}" dt="2023-08-10T09:50:27.314" v="36" actId="20577"/>
          <ac:spMkLst>
            <pc:docMk/>
            <pc:sldMk cId="1095055991" sldId="261"/>
            <ac:spMk id="56" creationId="{E6DD572E-8A31-49F1-E637-C02F9D160646}"/>
          </ac:spMkLst>
        </pc:spChg>
        <pc:spChg chg="mod">
          <ac:chgData name="Andrew Taylor" userId="95f1adea-1700-450a-abf4-198b3b3a5a3e" providerId="ADAL" clId="{051102A7-0A0F-4D74-80DB-E020FC663CC0}" dt="2023-08-10T09:50:29.224" v="38" actId="20577"/>
          <ac:spMkLst>
            <pc:docMk/>
            <pc:sldMk cId="1095055991" sldId="261"/>
            <ac:spMk id="57" creationId="{CE125C50-0778-26D9-2DFD-044BE19853D9}"/>
          </ac:spMkLst>
        </pc:spChg>
        <pc:spChg chg="mod">
          <ac:chgData name="Andrew Taylor" userId="95f1adea-1700-450a-abf4-198b3b3a5a3e" providerId="ADAL" clId="{051102A7-0A0F-4D74-80DB-E020FC663CC0}" dt="2023-08-10T09:50:32.178" v="40" actId="20577"/>
          <ac:spMkLst>
            <pc:docMk/>
            <pc:sldMk cId="1095055991" sldId="261"/>
            <ac:spMk id="58" creationId="{0E066606-923A-D4FD-93EB-C6B8ED9B1A2D}"/>
          </ac:spMkLst>
        </pc:spChg>
        <pc:spChg chg="del mod">
          <ac:chgData name="Andrew Taylor" userId="95f1adea-1700-450a-abf4-198b3b3a5a3e" providerId="ADAL" clId="{051102A7-0A0F-4D74-80DB-E020FC663CC0}" dt="2023-08-10T09:50:22.592" v="32" actId="478"/>
          <ac:spMkLst>
            <pc:docMk/>
            <pc:sldMk cId="1095055991" sldId="261"/>
            <ac:spMk id="59" creationId="{3DED8267-D013-821E-3926-9FD548FF0518}"/>
          </ac:spMkLst>
        </pc:spChg>
        <pc:spChg chg="mod">
          <ac:chgData name="Andrew Taylor" userId="95f1adea-1700-450a-abf4-198b3b3a5a3e" providerId="ADAL" clId="{051102A7-0A0F-4D74-80DB-E020FC663CC0}" dt="2023-08-29T11:03:36.951" v="5290" actId="20577"/>
          <ac:spMkLst>
            <pc:docMk/>
            <pc:sldMk cId="1095055991" sldId="261"/>
            <ac:spMk id="60" creationId="{4A141EBC-B739-E147-AAE0-5BB61199DA8E}"/>
          </ac:spMkLst>
        </pc:spChg>
        <pc:spChg chg="del mod">
          <ac:chgData name="Andrew Taylor" userId="95f1adea-1700-450a-abf4-198b3b3a5a3e" providerId="ADAL" clId="{051102A7-0A0F-4D74-80DB-E020FC663CC0}" dt="2023-08-10T09:50:20.547" v="31" actId="478"/>
          <ac:spMkLst>
            <pc:docMk/>
            <pc:sldMk cId="1095055991" sldId="261"/>
            <ac:spMk id="61" creationId="{83A96EDA-580C-57C1-0471-AD60F007BD7A}"/>
          </ac:spMkLst>
        </pc:spChg>
        <pc:spChg chg="mod">
          <ac:chgData name="Andrew Taylor" userId="95f1adea-1700-450a-abf4-198b3b3a5a3e" providerId="ADAL" clId="{051102A7-0A0F-4D74-80DB-E020FC663CC0}" dt="2023-08-10T09:55:01.290" v="169" actId="1076"/>
          <ac:spMkLst>
            <pc:docMk/>
            <pc:sldMk cId="1095055991" sldId="261"/>
            <ac:spMk id="62" creationId="{354E9AC7-DFA5-B8A4-4DEB-10B385F4991C}"/>
          </ac:spMkLst>
        </pc:spChg>
        <pc:spChg chg="del mod">
          <ac:chgData name="Andrew Taylor" userId="95f1adea-1700-450a-abf4-198b3b3a5a3e" providerId="ADAL" clId="{051102A7-0A0F-4D74-80DB-E020FC663CC0}" dt="2023-08-10T09:50:18.928" v="30" actId="478"/>
          <ac:spMkLst>
            <pc:docMk/>
            <pc:sldMk cId="1095055991" sldId="261"/>
            <ac:spMk id="63" creationId="{D52D4E85-58AC-DA12-E79A-4DFF6423B31D}"/>
          </ac:spMkLst>
        </pc:spChg>
        <pc:spChg chg="mod">
          <ac:chgData name="Andrew Taylor" userId="95f1adea-1700-450a-abf4-198b3b3a5a3e" providerId="ADAL" clId="{051102A7-0A0F-4D74-80DB-E020FC663CC0}" dt="2023-08-29T18:19:02.271" v="5402" actId="20577"/>
          <ac:spMkLst>
            <pc:docMk/>
            <pc:sldMk cId="1095055991" sldId="261"/>
            <ac:spMk id="64" creationId="{B156248A-BE69-D5F4-B310-8D820C42FED7}"/>
          </ac:spMkLst>
        </pc:spChg>
        <pc:spChg chg="del mod">
          <ac:chgData name="Andrew Taylor" userId="95f1adea-1700-450a-abf4-198b3b3a5a3e" providerId="ADAL" clId="{051102A7-0A0F-4D74-80DB-E020FC663CC0}" dt="2023-08-10T09:50:17.285" v="29" actId="478"/>
          <ac:spMkLst>
            <pc:docMk/>
            <pc:sldMk cId="1095055991" sldId="261"/>
            <ac:spMk id="65" creationId="{52BCB35B-60EA-FEF2-9EFB-0344D9831E65}"/>
          </ac:spMkLst>
        </pc:spChg>
        <pc:spChg chg="mod">
          <ac:chgData name="Andrew Taylor" userId="95f1adea-1700-450a-abf4-198b3b3a5a3e" providerId="ADAL" clId="{051102A7-0A0F-4D74-80DB-E020FC663CC0}" dt="2023-08-10T09:53:14.346" v="130" actId="1076"/>
          <ac:spMkLst>
            <pc:docMk/>
            <pc:sldMk cId="1095055991" sldId="261"/>
            <ac:spMk id="66" creationId="{FA700340-3BD1-4ECA-6AA5-E1F1C645D7A4}"/>
          </ac:spMkLst>
        </pc:spChg>
        <pc:grpChg chg="add del mod">
          <ac:chgData name="Andrew Taylor" userId="95f1adea-1700-450a-abf4-198b3b3a5a3e" providerId="ADAL" clId="{051102A7-0A0F-4D74-80DB-E020FC663CC0}" dt="2023-08-10T09:49:14.157" v="7" actId="478"/>
          <ac:grpSpMkLst>
            <pc:docMk/>
            <pc:sldMk cId="1095055991" sldId="261"/>
            <ac:grpSpMk id="2" creationId="{52AD89E1-2C49-5074-9665-ACD5EA012D9E}"/>
          </ac:grpSpMkLst>
        </pc:grpChg>
        <pc:grpChg chg="add mod">
          <ac:chgData name="Andrew Taylor" userId="95f1adea-1700-450a-abf4-198b3b3a5a3e" providerId="ADAL" clId="{051102A7-0A0F-4D74-80DB-E020FC663CC0}" dt="2023-08-10T09:50:05.683" v="24" actId="1076"/>
          <ac:grpSpMkLst>
            <pc:docMk/>
            <pc:sldMk cId="1095055991" sldId="261"/>
            <ac:grpSpMk id="9" creationId="{039CA31B-A8DE-665C-8B24-29D8F38FCA03}"/>
          </ac:grpSpMkLst>
        </pc:grpChg>
        <pc:grpChg chg="mod">
          <ac:chgData name="Andrew Taylor" userId="95f1adea-1700-450a-abf4-198b3b3a5a3e" providerId="ADAL" clId="{051102A7-0A0F-4D74-80DB-E020FC663CC0}" dt="2023-08-10T09:48:30.897" v="0" actId="164"/>
          <ac:grpSpMkLst>
            <pc:docMk/>
            <pc:sldMk cId="1095055991" sldId="261"/>
            <ac:grpSpMk id="10" creationId="{00000000-0000-0000-0000-000000000000}"/>
          </ac:grpSpMkLst>
        </pc:grpChg>
        <pc:grpChg chg="mod">
          <ac:chgData name="Andrew Taylor" userId="95f1adea-1700-450a-abf4-198b3b3a5a3e" providerId="ADAL" clId="{051102A7-0A0F-4D74-80DB-E020FC663CC0}" dt="2023-08-10T09:48:30.897" v="0" actId="164"/>
          <ac:grpSpMkLst>
            <pc:docMk/>
            <pc:sldMk cId="1095055991" sldId="261"/>
            <ac:grpSpMk id="13" creationId="{00000000-0000-0000-0000-000000000000}"/>
          </ac:grpSpMkLst>
        </pc:grpChg>
        <pc:grpChg chg="mod">
          <ac:chgData name="Andrew Taylor" userId="95f1adea-1700-450a-abf4-198b3b3a5a3e" providerId="ADAL" clId="{051102A7-0A0F-4D74-80DB-E020FC663CC0}" dt="2023-08-10T09:48:30.897" v="0" actId="164"/>
          <ac:grpSpMkLst>
            <pc:docMk/>
            <pc:sldMk cId="1095055991" sldId="261"/>
            <ac:grpSpMk id="16" creationId="{00000000-0000-0000-0000-000000000000}"/>
          </ac:grpSpMkLst>
        </pc:grpChg>
        <pc:grpChg chg="mod">
          <ac:chgData name="Andrew Taylor" userId="95f1adea-1700-450a-abf4-198b3b3a5a3e" providerId="ADAL" clId="{051102A7-0A0F-4D74-80DB-E020FC663CC0}" dt="2023-08-10T09:48:30.897" v="0" actId="164"/>
          <ac:grpSpMkLst>
            <pc:docMk/>
            <pc:sldMk cId="1095055991" sldId="261"/>
            <ac:grpSpMk id="19" creationId="{00000000-0000-0000-0000-000000000000}"/>
          </ac:grpSpMkLst>
        </pc:grpChg>
        <pc:grpChg chg="del mod">
          <ac:chgData name="Andrew Taylor" userId="95f1adea-1700-450a-abf4-198b3b3a5a3e" providerId="ADAL" clId="{051102A7-0A0F-4D74-80DB-E020FC663CC0}" dt="2023-08-10T09:50:08.091" v="25" actId="478"/>
          <ac:grpSpMkLst>
            <pc:docMk/>
            <pc:sldMk cId="1095055991" sldId="261"/>
            <ac:grpSpMk id="30" creationId="{9FBA1177-2AFA-EFBB-68EE-836B8C9B7C2A}"/>
          </ac:grpSpMkLst>
        </pc:grpChg>
        <pc:grpChg chg="del mod">
          <ac:chgData name="Andrew Taylor" userId="95f1adea-1700-450a-abf4-198b3b3a5a3e" providerId="ADAL" clId="{051102A7-0A0F-4D74-80DB-E020FC663CC0}" dt="2023-08-10T09:50:11.144" v="26" actId="478"/>
          <ac:grpSpMkLst>
            <pc:docMk/>
            <pc:sldMk cId="1095055991" sldId="261"/>
            <ac:grpSpMk id="31" creationId="{DADEF1E1-D444-C460-B279-243A87557FAF}"/>
          </ac:grpSpMkLst>
        </pc:grpChg>
        <pc:grpChg chg="del mod">
          <ac:chgData name="Andrew Taylor" userId="95f1adea-1700-450a-abf4-198b3b3a5a3e" providerId="ADAL" clId="{051102A7-0A0F-4D74-80DB-E020FC663CC0}" dt="2023-08-10T09:50:13.458" v="27" actId="478"/>
          <ac:grpSpMkLst>
            <pc:docMk/>
            <pc:sldMk cId="1095055991" sldId="261"/>
            <ac:grpSpMk id="32" creationId="{709DFAC6-D673-E5D0-752F-703787FB2731}"/>
          </ac:grpSpMkLst>
        </pc:grpChg>
        <pc:grpChg chg="del mod">
          <ac:chgData name="Andrew Taylor" userId="95f1adea-1700-450a-abf4-198b3b3a5a3e" providerId="ADAL" clId="{051102A7-0A0F-4D74-80DB-E020FC663CC0}" dt="2023-08-10T09:50:15.416" v="28" actId="478"/>
          <ac:grpSpMkLst>
            <pc:docMk/>
            <pc:sldMk cId="1095055991" sldId="261"/>
            <ac:grpSpMk id="33" creationId="{5A44FE65-FC0D-2B7A-DABB-879B95C6F67A}"/>
          </ac:grpSpMkLst>
        </pc:grpChg>
        <pc:grpChg chg="add mod">
          <ac:chgData name="Andrew Taylor" userId="95f1adea-1700-450a-abf4-198b3b3a5a3e" providerId="ADAL" clId="{051102A7-0A0F-4D74-80DB-E020FC663CC0}" dt="2023-08-10T09:49:59.294" v="23" actId="1076"/>
          <ac:grpSpMkLst>
            <pc:docMk/>
            <pc:sldMk cId="1095055991" sldId="261"/>
            <ac:grpSpMk id="46" creationId="{D124C709-0B4F-67DE-BD77-D9534B87BB4D}"/>
          </ac:grpSpMkLst>
        </pc:grpChg>
        <pc:grpChg chg="del mod">
          <ac:chgData name="Andrew Taylor" userId="95f1adea-1700-450a-abf4-198b3b3a5a3e" providerId="ADAL" clId="{051102A7-0A0F-4D74-80DB-E020FC663CC0}" dt="2023-08-10T09:50:17.285" v="29" actId="478"/>
          <ac:grpSpMkLst>
            <pc:docMk/>
            <pc:sldMk cId="1095055991" sldId="261"/>
            <ac:grpSpMk id="51" creationId="{324CA9A0-E3B9-26DF-BEDB-ACC709DDB5FD}"/>
          </ac:grpSpMkLst>
        </pc:grpChg>
        <pc:grpChg chg="del mod">
          <ac:chgData name="Andrew Taylor" userId="95f1adea-1700-450a-abf4-198b3b3a5a3e" providerId="ADAL" clId="{051102A7-0A0F-4D74-80DB-E020FC663CC0}" dt="2023-08-10T09:50:18.928" v="30" actId="478"/>
          <ac:grpSpMkLst>
            <pc:docMk/>
            <pc:sldMk cId="1095055991" sldId="261"/>
            <ac:grpSpMk id="52" creationId="{1B8C3F83-1DD4-9FB9-63FA-2CA17F2428FF}"/>
          </ac:grpSpMkLst>
        </pc:grpChg>
        <pc:grpChg chg="del mod">
          <ac:chgData name="Andrew Taylor" userId="95f1adea-1700-450a-abf4-198b3b3a5a3e" providerId="ADAL" clId="{051102A7-0A0F-4D74-80DB-E020FC663CC0}" dt="2023-08-10T09:50:20.547" v="31" actId="478"/>
          <ac:grpSpMkLst>
            <pc:docMk/>
            <pc:sldMk cId="1095055991" sldId="261"/>
            <ac:grpSpMk id="53" creationId="{A11A5324-33CF-8876-E186-6707FE804F77}"/>
          </ac:grpSpMkLst>
        </pc:grpChg>
        <pc:grpChg chg="del mod">
          <ac:chgData name="Andrew Taylor" userId="95f1adea-1700-450a-abf4-198b3b3a5a3e" providerId="ADAL" clId="{051102A7-0A0F-4D74-80DB-E020FC663CC0}" dt="2023-08-10T09:50:22.592" v="32" actId="478"/>
          <ac:grpSpMkLst>
            <pc:docMk/>
            <pc:sldMk cId="1095055991" sldId="261"/>
            <ac:grpSpMk id="54" creationId="{F78BD617-389B-55E5-72F8-B47E9544DCB9}"/>
          </ac:grpSpMkLst>
        </pc:grpChg>
      </pc:sldChg>
      <pc:sldChg chg="addSp delSp modSp mod">
        <pc:chgData name="Andrew Taylor" userId="95f1adea-1700-450a-abf4-198b3b3a5a3e" providerId="ADAL" clId="{051102A7-0A0F-4D74-80DB-E020FC663CC0}" dt="2023-08-10T18:00:54.562" v="5122" actId="1076"/>
        <pc:sldMkLst>
          <pc:docMk/>
          <pc:sldMk cId="3101234267" sldId="264"/>
        </pc:sldMkLst>
        <pc:spChg chg="del">
          <ac:chgData name="Andrew Taylor" userId="95f1adea-1700-450a-abf4-198b3b3a5a3e" providerId="ADAL" clId="{051102A7-0A0F-4D74-80DB-E020FC663CC0}" dt="2023-08-10T12:28:20.034" v="227" actId="478"/>
          <ac:spMkLst>
            <pc:docMk/>
            <pc:sldMk cId="3101234267" sldId="264"/>
            <ac:spMk id="3" creationId="{00000000-0000-0000-0000-000000000000}"/>
          </ac:spMkLst>
        </pc:spChg>
        <pc:spChg chg="add del mod">
          <ac:chgData name="Andrew Taylor" userId="95f1adea-1700-450a-abf4-198b3b3a5a3e" providerId="ADAL" clId="{051102A7-0A0F-4D74-80DB-E020FC663CC0}" dt="2023-08-10T12:28:22.826" v="228" actId="478"/>
          <ac:spMkLst>
            <pc:docMk/>
            <pc:sldMk cId="3101234267" sldId="264"/>
            <ac:spMk id="6" creationId="{61B382C5-1DF6-C89E-249C-473C57E4316F}"/>
          </ac:spMkLst>
        </pc:spChg>
        <pc:picChg chg="add mod">
          <ac:chgData name="Andrew Taylor" userId="95f1adea-1700-450a-abf4-198b3b3a5a3e" providerId="ADAL" clId="{051102A7-0A0F-4D74-80DB-E020FC663CC0}" dt="2023-08-10T18:00:54.562" v="5122" actId="1076"/>
          <ac:picMkLst>
            <pc:docMk/>
            <pc:sldMk cId="3101234267" sldId="264"/>
            <ac:picMk id="8" creationId="{2B4F2724-FE80-CBA1-ECE0-F5AA4186095F}"/>
          </ac:picMkLst>
        </pc:picChg>
      </pc:sldChg>
      <pc:sldChg chg="addSp delSp modSp add mod modNotesTx">
        <pc:chgData name="Andrew Taylor" userId="95f1adea-1700-450a-abf4-198b3b3a5a3e" providerId="ADAL" clId="{051102A7-0A0F-4D74-80DB-E020FC663CC0}" dt="2023-08-10T13:14:18.400" v="2226" actId="20577"/>
        <pc:sldMkLst>
          <pc:docMk/>
          <pc:sldMk cId="3239406661" sldId="265"/>
        </pc:sldMkLst>
        <pc:spChg chg="del">
          <ac:chgData name="Andrew Taylor" userId="95f1adea-1700-450a-abf4-198b3b3a5a3e" providerId="ADAL" clId="{051102A7-0A0F-4D74-80DB-E020FC663CC0}" dt="2023-08-10T12:31:48.451" v="290" actId="478"/>
          <ac:spMkLst>
            <pc:docMk/>
            <pc:sldMk cId="3239406661" sldId="265"/>
            <ac:spMk id="6" creationId="{00000000-0000-0000-0000-000000000000}"/>
          </ac:spMkLst>
        </pc:spChg>
        <pc:spChg chg="del mod">
          <ac:chgData name="Andrew Taylor" userId="95f1adea-1700-450a-abf4-198b3b3a5a3e" providerId="ADAL" clId="{051102A7-0A0F-4D74-80DB-E020FC663CC0}" dt="2023-08-10T12:31:52.297" v="292" actId="478"/>
          <ac:spMkLst>
            <pc:docMk/>
            <pc:sldMk cId="3239406661" sldId="265"/>
            <ac:spMk id="8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10T13:08:11.203" v="1019" actId="1076"/>
          <ac:spMkLst>
            <pc:docMk/>
            <pc:sldMk cId="3239406661" sldId="265"/>
            <ac:spMk id="10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10T13:07:49.238" v="976" actId="20577"/>
          <ac:spMkLst>
            <pc:docMk/>
            <pc:sldMk cId="3239406661" sldId="265"/>
            <ac:spMk id="11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10T13:09:01.407" v="1167" actId="20577"/>
          <ac:spMkLst>
            <pc:docMk/>
            <pc:sldMk cId="3239406661" sldId="265"/>
            <ac:spMk id="13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10T13:08:45.925" v="1099" actId="20577"/>
          <ac:spMkLst>
            <pc:docMk/>
            <pc:sldMk cId="3239406661" sldId="265"/>
            <ac:spMk id="14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10T13:08:38.274" v="1082" actId="20577"/>
          <ac:spMkLst>
            <pc:docMk/>
            <pc:sldMk cId="3239406661" sldId="265"/>
            <ac:spMk id="16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10T13:08:28.211" v="1033" actId="20577"/>
          <ac:spMkLst>
            <pc:docMk/>
            <pc:sldMk cId="3239406661" sldId="265"/>
            <ac:spMk id="17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10T12:32:08.035" v="293" actId="164"/>
          <ac:spMkLst>
            <pc:docMk/>
            <pc:sldMk cId="3239406661" sldId="265"/>
            <ac:spMk id="18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10T12:32:08.035" v="293" actId="164"/>
          <ac:spMkLst>
            <pc:docMk/>
            <pc:sldMk cId="3239406661" sldId="265"/>
            <ac:spMk id="19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10T12:32:08.035" v="293" actId="164"/>
          <ac:spMkLst>
            <pc:docMk/>
            <pc:sldMk cId="3239406661" sldId="265"/>
            <ac:spMk id="20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10T12:32:08.035" v="293" actId="164"/>
          <ac:spMkLst>
            <pc:docMk/>
            <pc:sldMk cId="3239406661" sldId="265"/>
            <ac:spMk id="21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10T12:32:08.035" v="293" actId="164"/>
          <ac:spMkLst>
            <pc:docMk/>
            <pc:sldMk cId="3239406661" sldId="265"/>
            <ac:spMk id="22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10T12:32:08.035" v="293" actId="164"/>
          <ac:spMkLst>
            <pc:docMk/>
            <pc:sldMk cId="3239406661" sldId="265"/>
            <ac:spMk id="23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10T13:09:22.739" v="1241" actId="20577"/>
          <ac:spMkLst>
            <pc:docMk/>
            <pc:sldMk cId="3239406661" sldId="265"/>
            <ac:spMk id="25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10T13:09:08.928" v="1187" actId="20577"/>
          <ac:spMkLst>
            <pc:docMk/>
            <pc:sldMk cId="3239406661" sldId="265"/>
            <ac:spMk id="26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10T13:10:22.937" v="1362" actId="20577"/>
          <ac:spMkLst>
            <pc:docMk/>
            <pc:sldMk cId="3239406661" sldId="265"/>
            <ac:spMk id="28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10T13:10:14.256" v="1321" actId="20577"/>
          <ac:spMkLst>
            <pc:docMk/>
            <pc:sldMk cId="3239406661" sldId="265"/>
            <ac:spMk id="29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10T13:09:58.620" v="1308" actId="20577"/>
          <ac:spMkLst>
            <pc:docMk/>
            <pc:sldMk cId="3239406661" sldId="265"/>
            <ac:spMk id="31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10T13:09:48.519" v="1260" actId="20577"/>
          <ac:spMkLst>
            <pc:docMk/>
            <pc:sldMk cId="3239406661" sldId="265"/>
            <ac:spMk id="32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10T12:32:09.042" v="294"/>
          <ac:spMkLst>
            <pc:docMk/>
            <pc:sldMk cId="3239406661" sldId="265"/>
            <ac:spMk id="36" creationId="{814B22E2-8FDC-E6A5-6323-6E581445F2B9}"/>
          </ac:spMkLst>
        </pc:spChg>
        <pc:spChg chg="mod">
          <ac:chgData name="Andrew Taylor" userId="95f1adea-1700-450a-abf4-198b3b3a5a3e" providerId="ADAL" clId="{051102A7-0A0F-4D74-80DB-E020FC663CC0}" dt="2023-08-10T12:31:44.291" v="289" actId="20577"/>
          <ac:spMkLst>
            <pc:docMk/>
            <pc:sldMk cId="3239406661" sldId="265"/>
            <ac:spMk id="38" creationId="{7C1CA825-52A7-F64C-8612-A7CE73FAF134}"/>
          </ac:spMkLst>
        </pc:spChg>
        <pc:spChg chg="del">
          <ac:chgData name="Andrew Taylor" userId="95f1adea-1700-450a-abf4-198b3b3a5a3e" providerId="ADAL" clId="{051102A7-0A0F-4D74-80DB-E020FC663CC0}" dt="2023-08-10T12:31:39.775" v="272" actId="478"/>
          <ac:spMkLst>
            <pc:docMk/>
            <pc:sldMk cId="3239406661" sldId="265"/>
            <ac:spMk id="42" creationId="{872BB657-EFC9-A54D-A6DB-8A0C69CDE6B3}"/>
          </ac:spMkLst>
        </pc:spChg>
        <pc:spChg chg="mod">
          <ac:chgData name="Andrew Taylor" userId="95f1adea-1700-450a-abf4-198b3b3a5a3e" providerId="ADAL" clId="{051102A7-0A0F-4D74-80DB-E020FC663CC0}" dt="2023-08-10T12:32:09.042" v="294"/>
          <ac:spMkLst>
            <pc:docMk/>
            <pc:sldMk cId="3239406661" sldId="265"/>
            <ac:spMk id="43" creationId="{7A953418-4E9A-5604-C1E4-9170D7F0878A}"/>
          </ac:spMkLst>
        </pc:spChg>
        <pc:spChg chg="mod">
          <ac:chgData name="Andrew Taylor" userId="95f1adea-1700-450a-abf4-198b3b3a5a3e" providerId="ADAL" clId="{051102A7-0A0F-4D74-80DB-E020FC663CC0}" dt="2023-08-10T12:32:09.042" v="294"/>
          <ac:spMkLst>
            <pc:docMk/>
            <pc:sldMk cId="3239406661" sldId="265"/>
            <ac:spMk id="44" creationId="{463810B4-F0B3-CE08-17B2-C254A5BECFA9}"/>
          </ac:spMkLst>
        </pc:spChg>
        <pc:spChg chg="mod">
          <ac:chgData name="Andrew Taylor" userId="95f1adea-1700-450a-abf4-198b3b3a5a3e" providerId="ADAL" clId="{051102A7-0A0F-4D74-80DB-E020FC663CC0}" dt="2023-08-10T12:32:09.042" v="294"/>
          <ac:spMkLst>
            <pc:docMk/>
            <pc:sldMk cId="3239406661" sldId="265"/>
            <ac:spMk id="45" creationId="{0C75A2D1-809F-F581-2F51-C9E94C05F927}"/>
          </ac:spMkLst>
        </pc:spChg>
        <pc:spChg chg="mod">
          <ac:chgData name="Andrew Taylor" userId="95f1adea-1700-450a-abf4-198b3b3a5a3e" providerId="ADAL" clId="{051102A7-0A0F-4D74-80DB-E020FC663CC0}" dt="2023-08-10T12:32:09.042" v="294"/>
          <ac:spMkLst>
            <pc:docMk/>
            <pc:sldMk cId="3239406661" sldId="265"/>
            <ac:spMk id="46" creationId="{66E697B7-FE3F-4426-2EC6-A5527BD080A8}"/>
          </ac:spMkLst>
        </pc:spChg>
        <pc:spChg chg="mod">
          <ac:chgData name="Andrew Taylor" userId="95f1adea-1700-450a-abf4-198b3b3a5a3e" providerId="ADAL" clId="{051102A7-0A0F-4D74-80DB-E020FC663CC0}" dt="2023-08-10T12:32:09.042" v="294"/>
          <ac:spMkLst>
            <pc:docMk/>
            <pc:sldMk cId="3239406661" sldId="265"/>
            <ac:spMk id="47" creationId="{1097F122-739A-DE4C-32FB-7A205E2D3673}"/>
          </ac:spMkLst>
        </pc:spChg>
        <pc:spChg chg="mod">
          <ac:chgData name="Andrew Taylor" userId="95f1adea-1700-450a-abf4-198b3b3a5a3e" providerId="ADAL" clId="{051102A7-0A0F-4D74-80DB-E020FC663CC0}" dt="2023-08-10T13:06:58.317" v="867" actId="20577"/>
          <ac:spMkLst>
            <pc:docMk/>
            <pc:sldMk cId="3239406661" sldId="265"/>
            <ac:spMk id="48" creationId="{89D624B4-55B8-C88F-9731-FC6BB81D29BD}"/>
          </ac:spMkLst>
        </pc:spChg>
        <pc:spChg chg="mod">
          <ac:chgData name="Andrew Taylor" userId="95f1adea-1700-450a-abf4-198b3b3a5a3e" providerId="ADAL" clId="{051102A7-0A0F-4D74-80DB-E020FC663CC0}" dt="2023-08-10T13:06:42.757" v="805" actId="20577"/>
          <ac:spMkLst>
            <pc:docMk/>
            <pc:sldMk cId="3239406661" sldId="265"/>
            <ac:spMk id="49" creationId="{0796CEA1-37B4-85DA-F7A2-22232F4D3B5B}"/>
          </ac:spMkLst>
        </pc:spChg>
        <pc:spChg chg="mod">
          <ac:chgData name="Andrew Taylor" userId="95f1adea-1700-450a-abf4-198b3b3a5a3e" providerId="ADAL" clId="{051102A7-0A0F-4D74-80DB-E020FC663CC0}" dt="2023-08-10T13:07:17.665" v="945" actId="20577"/>
          <ac:spMkLst>
            <pc:docMk/>
            <pc:sldMk cId="3239406661" sldId="265"/>
            <ac:spMk id="50" creationId="{F38D209B-2C46-3BED-71B0-11B8DB5644DB}"/>
          </ac:spMkLst>
        </pc:spChg>
        <pc:spChg chg="mod">
          <ac:chgData name="Andrew Taylor" userId="95f1adea-1700-450a-abf4-198b3b3a5a3e" providerId="ADAL" clId="{051102A7-0A0F-4D74-80DB-E020FC663CC0}" dt="2023-08-10T13:07:05.533" v="887" actId="20577"/>
          <ac:spMkLst>
            <pc:docMk/>
            <pc:sldMk cId="3239406661" sldId="265"/>
            <ac:spMk id="51" creationId="{7E8D12B7-727A-0968-7230-B5040277AEF1}"/>
          </ac:spMkLst>
        </pc:spChg>
        <pc:spChg chg="mod">
          <ac:chgData name="Andrew Taylor" userId="95f1adea-1700-450a-abf4-198b3b3a5a3e" providerId="ADAL" clId="{051102A7-0A0F-4D74-80DB-E020FC663CC0}" dt="2023-08-10T13:06:31.255" v="786" actId="20577"/>
          <ac:spMkLst>
            <pc:docMk/>
            <pc:sldMk cId="3239406661" sldId="265"/>
            <ac:spMk id="52" creationId="{A30586FE-1CDE-C17C-D215-64877EB04801}"/>
          </ac:spMkLst>
        </pc:spChg>
        <pc:spChg chg="mod">
          <ac:chgData name="Andrew Taylor" userId="95f1adea-1700-450a-abf4-198b3b3a5a3e" providerId="ADAL" clId="{051102A7-0A0F-4D74-80DB-E020FC663CC0}" dt="2023-08-10T13:05:17.636" v="744" actId="20577"/>
          <ac:spMkLst>
            <pc:docMk/>
            <pc:sldMk cId="3239406661" sldId="265"/>
            <ac:spMk id="53" creationId="{49B0FA00-8FC7-F395-58D1-7BEF4B66C9BD}"/>
          </ac:spMkLst>
        </pc:spChg>
        <pc:grpChg chg="add mod">
          <ac:chgData name="Andrew Taylor" userId="95f1adea-1700-450a-abf4-198b3b3a5a3e" providerId="ADAL" clId="{051102A7-0A0F-4D74-80DB-E020FC663CC0}" dt="2023-08-10T12:32:08.035" v="293" actId="164"/>
          <ac:grpSpMkLst>
            <pc:docMk/>
            <pc:sldMk cId="3239406661" sldId="265"/>
            <ac:grpSpMk id="2" creationId="{42269375-6C83-E7A0-5A82-5C97CFE18173}"/>
          </ac:grpSpMkLst>
        </pc:grpChg>
        <pc:grpChg chg="add mod">
          <ac:chgData name="Andrew Taylor" userId="95f1adea-1700-450a-abf4-198b3b3a5a3e" providerId="ADAL" clId="{051102A7-0A0F-4D74-80DB-E020FC663CC0}" dt="2023-08-10T12:32:13.317" v="295" actId="1076"/>
          <ac:grpSpMkLst>
            <pc:docMk/>
            <pc:sldMk cId="3239406661" sldId="265"/>
            <ac:grpSpMk id="3" creationId="{6B5C7A35-C6D0-5D7C-7B26-F14FE38F8F1E}"/>
          </ac:grpSpMkLst>
        </pc:grpChg>
        <pc:grpChg chg="mod">
          <ac:chgData name="Andrew Taylor" userId="95f1adea-1700-450a-abf4-198b3b3a5a3e" providerId="ADAL" clId="{051102A7-0A0F-4D74-80DB-E020FC663CC0}" dt="2023-08-10T12:32:09.042" v="294"/>
          <ac:grpSpMkLst>
            <pc:docMk/>
            <pc:sldMk cId="3239406661" sldId="265"/>
            <ac:grpSpMk id="4" creationId="{DA9AA90A-DC66-39C3-4D81-49B2BBB2EC72}"/>
          </ac:grpSpMkLst>
        </pc:grpChg>
        <pc:grpChg chg="mod">
          <ac:chgData name="Andrew Taylor" userId="95f1adea-1700-450a-abf4-198b3b3a5a3e" providerId="ADAL" clId="{051102A7-0A0F-4D74-80DB-E020FC663CC0}" dt="2023-08-10T12:32:09.042" v="294"/>
          <ac:grpSpMkLst>
            <pc:docMk/>
            <pc:sldMk cId="3239406661" sldId="265"/>
            <ac:grpSpMk id="5" creationId="{15393E0A-92D2-387A-4E3A-1981FAC68DA5}"/>
          </ac:grpSpMkLst>
        </pc:grpChg>
        <pc:grpChg chg="mod">
          <ac:chgData name="Andrew Taylor" userId="95f1adea-1700-450a-abf4-198b3b3a5a3e" providerId="ADAL" clId="{051102A7-0A0F-4D74-80DB-E020FC663CC0}" dt="2023-08-10T12:32:08.035" v="293" actId="164"/>
          <ac:grpSpMkLst>
            <pc:docMk/>
            <pc:sldMk cId="3239406661" sldId="265"/>
            <ac:grpSpMk id="9" creationId="{00000000-0000-0000-0000-000000000000}"/>
          </ac:grpSpMkLst>
        </pc:grpChg>
        <pc:grpChg chg="mod">
          <ac:chgData name="Andrew Taylor" userId="95f1adea-1700-450a-abf4-198b3b3a5a3e" providerId="ADAL" clId="{051102A7-0A0F-4D74-80DB-E020FC663CC0}" dt="2023-08-10T12:32:08.035" v="293" actId="164"/>
          <ac:grpSpMkLst>
            <pc:docMk/>
            <pc:sldMk cId="3239406661" sldId="265"/>
            <ac:grpSpMk id="12" creationId="{00000000-0000-0000-0000-000000000000}"/>
          </ac:grpSpMkLst>
        </pc:grpChg>
        <pc:grpChg chg="mod">
          <ac:chgData name="Andrew Taylor" userId="95f1adea-1700-450a-abf4-198b3b3a5a3e" providerId="ADAL" clId="{051102A7-0A0F-4D74-80DB-E020FC663CC0}" dt="2023-08-10T12:32:08.035" v="293" actId="164"/>
          <ac:grpSpMkLst>
            <pc:docMk/>
            <pc:sldMk cId="3239406661" sldId="265"/>
            <ac:grpSpMk id="15" creationId="{00000000-0000-0000-0000-000000000000}"/>
          </ac:grpSpMkLst>
        </pc:grpChg>
        <pc:grpChg chg="mod">
          <ac:chgData name="Andrew Taylor" userId="95f1adea-1700-450a-abf4-198b3b3a5a3e" providerId="ADAL" clId="{051102A7-0A0F-4D74-80DB-E020FC663CC0}" dt="2023-08-10T12:32:09.042" v="294"/>
          <ac:grpSpMkLst>
            <pc:docMk/>
            <pc:sldMk cId="3239406661" sldId="265"/>
            <ac:grpSpMk id="34" creationId="{CF1184AC-7445-7B6A-2CAE-2F708A8F71F4}"/>
          </ac:grpSpMkLst>
        </pc:grpChg>
      </pc:sldChg>
      <pc:sldChg chg="addSp delSp modSp add mod modNotesTx">
        <pc:chgData name="Andrew Taylor" userId="95f1adea-1700-450a-abf4-198b3b3a5a3e" providerId="ADAL" clId="{051102A7-0A0F-4D74-80DB-E020FC663CC0}" dt="2023-08-29T11:06:57.549" v="5372" actId="20577"/>
        <pc:sldMkLst>
          <pc:docMk/>
          <pc:sldMk cId="2197447628" sldId="273"/>
        </pc:sldMkLst>
        <pc:spChg chg="mod">
          <ac:chgData name="Andrew Taylor" userId="95f1adea-1700-450a-abf4-198b3b3a5a3e" providerId="ADAL" clId="{051102A7-0A0F-4D74-80DB-E020FC663CC0}" dt="2023-08-10T12:30:22.724" v="251" actId="20577"/>
          <ac:spMkLst>
            <pc:docMk/>
            <pc:sldMk cId="2197447628" sldId="273"/>
            <ac:spMk id="2" creationId="{00000000-0000-0000-0000-000000000000}"/>
          </ac:spMkLst>
        </pc:spChg>
        <pc:spChg chg="del mod">
          <ac:chgData name="Andrew Taylor" userId="95f1adea-1700-450a-abf4-198b3b3a5a3e" providerId="ADAL" clId="{051102A7-0A0F-4D74-80DB-E020FC663CC0}" dt="2023-08-10T12:30:26.449" v="252" actId="478"/>
          <ac:spMkLst>
            <pc:docMk/>
            <pc:sldMk cId="2197447628" sldId="273"/>
            <ac:spMk id="3" creationId="{00000000-0000-0000-0000-000000000000}"/>
          </ac:spMkLst>
        </pc:spChg>
        <pc:spChg chg="add mod">
          <ac:chgData name="Andrew Taylor" userId="95f1adea-1700-450a-abf4-198b3b3a5a3e" providerId="ADAL" clId="{051102A7-0A0F-4D74-80DB-E020FC663CC0}" dt="2023-08-29T11:06:15.807" v="5301" actId="207"/>
          <ac:spMkLst>
            <pc:docMk/>
            <pc:sldMk cId="2197447628" sldId="273"/>
            <ac:spMk id="3" creationId="{6AAD8344-AEB6-FAC0-0F08-D70D89F3FC33}"/>
          </ac:spMkLst>
        </pc:spChg>
        <pc:spChg chg="mod">
          <ac:chgData name="Andrew Taylor" userId="95f1adea-1700-450a-abf4-198b3b3a5a3e" providerId="ADAL" clId="{051102A7-0A0F-4D74-80DB-E020FC663CC0}" dt="2023-08-29T11:04:24.626" v="5291" actId="1076"/>
          <ac:spMkLst>
            <pc:docMk/>
            <pc:sldMk cId="2197447628" sldId="273"/>
            <ac:spMk id="5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29T11:04:47.122" v="5294" actId="1076"/>
          <ac:spMkLst>
            <pc:docMk/>
            <pc:sldMk cId="2197447628" sldId="273"/>
            <ac:spMk id="6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29T11:05:08.612" v="5296" actId="1076"/>
          <ac:spMkLst>
            <pc:docMk/>
            <pc:sldMk cId="2197447628" sldId="273"/>
            <ac:spMk id="7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29T11:05:17.801" v="5297" actId="1076"/>
          <ac:spMkLst>
            <pc:docMk/>
            <pc:sldMk cId="2197447628" sldId="273"/>
            <ac:spMk id="8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29T11:05:26.685" v="5298" actId="1076"/>
          <ac:spMkLst>
            <pc:docMk/>
            <pc:sldMk cId="2197447628" sldId="273"/>
            <ac:spMk id="9" creationId="{00000000-0000-0000-0000-000000000000}"/>
          </ac:spMkLst>
        </pc:spChg>
        <pc:spChg chg="del">
          <ac:chgData name="Andrew Taylor" userId="95f1adea-1700-450a-abf4-198b3b3a5a3e" providerId="ADAL" clId="{051102A7-0A0F-4D74-80DB-E020FC663CC0}" dt="2023-08-10T12:30:56.308" v="270" actId="478"/>
          <ac:spMkLst>
            <pc:docMk/>
            <pc:sldMk cId="2197447628" sldId="273"/>
            <ac:spMk id="10" creationId="{00000000-0000-0000-0000-000000000000}"/>
          </ac:spMkLst>
        </pc:spChg>
        <pc:spChg chg="add mod">
          <ac:chgData name="Andrew Taylor" userId="95f1adea-1700-450a-abf4-198b3b3a5a3e" providerId="ADAL" clId="{051102A7-0A0F-4D74-80DB-E020FC663CC0}" dt="2023-08-29T11:06:15.807" v="5301" actId="207"/>
          <ac:spMkLst>
            <pc:docMk/>
            <pc:sldMk cId="2197447628" sldId="273"/>
            <ac:spMk id="10" creationId="{A37BE444-423A-E5D7-CD55-265F76640ECE}"/>
          </ac:spMkLst>
        </pc:spChg>
        <pc:spChg chg="del">
          <ac:chgData name="Andrew Taylor" userId="95f1adea-1700-450a-abf4-198b3b3a5a3e" providerId="ADAL" clId="{051102A7-0A0F-4D74-80DB-E020FC663CC0}" dt="2023-08-10T12:30:54.714" v="269" actId="478"/>
          <ac:spMkLst>
            <pc:docMk/>
            <pc:sldMk cId="2197447628" sldId="273"/>
            <ac:spMk id="11" creationId="{00000000-0000-0000-0000-000000000000}"/>
          </ac:spMkLst>
        </pc:spChg>
        <pc:spChg chg="del">
          <ac:chgData name="Andrew Taylor" userId="95f1adea-1700-450a-abf4-198b3b3a5a3e" providerId="ADAL" clId="{051102A7-0A0F-4D74-80DB-E020FC663CC0}" dt="2023-08-10T12:30:52.977" v="268" actId="478"/>
          <ac:spMkLst>
            <pc:docMk/>
            <pc:sldMk cId="2197447628" sldId="273"/>
            <ac:spMk id="12" creationId="{00000000-0000-0000-0000-000000000000}"/>
          </ac:spMkLst>
        </pc:spChg>
        <pc:spChg chg="del">
          <ac:chgData name="Andrew Taylor" userId="95f1adea-1700-450a-abf4-198b3b3a5a3e" providerId="ADAL" clId="{051102A7-0A0F-4D74-80DB-E020FC663CC0}" dt="2023-08-10T12:30:51.223" v="267" actId="478"/>
          <ac:spMkLst>
            <pc:docMk/>
            <pc:sldMk cId="2197447628" sldId="273"/>
            <ac:spMk id="13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29T11:05:42.303" v="5299"/>
          <ac:spMkLst>
            <pc:docMk/>
            <pc:sldMk cId="2197447628" sldId="273"/>
            <ac:spMk id="13" creationId="{F1BEF753-6165-7F10-2838-274F33BD5D05}"/>
          </ac:spMkLst>
        </pc:spChg>
        <pc:spChg chg="add del">
          <ac:chgData name="Andrew Taylor" userId="95f1adea-1700-450a-abf4-198b3b3a5a3e" providerId="ADAL" clId="{051102A7-0A0F-4D74-80DB-E020FC663CC0}" dt="2023-08-10T12:30:50.359" v="266" actId="478"/>
          <ac:spMkLst>
            <pc:docMk/>
            <pc:sldMk cId="2197447628" sldId="273"/>
            <ac:spMk id="14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29T11:06:57.549" v="5372" actId="20577"/>
          <ac:spMkLst>
            <pc:docMk/>
            <pc:sldMk cId="2197447628" sldId="273"/>
            <ac:spMk id="15" creationId="{B2C7F7F8-0590-36AF-B0AD-E6645793E6A7}"/>
          </ac:spMkLst>
        </pc:spChg>
        <pc:spChg chg="mod">
          <ac:chgData name="Andrew Taylor" userId="95f1adea-1700-450a-abf4-198b3b3a5a3e" providerId="ADAL" clId="{051102A7-0A0F-4D74-80DB-E020FC663CC0}" dt="2023-08-29T11:04:24.626" v="5291" actId="1076"/>
          <ac:spMkLst>
            <pc:docMk/>
            <pc:sldMk cId="2197447628" sldId="273"/>
            <ac:spMk id="16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29T11:06:38.064" v="5312" actId="20577"/>
          <ac:spMkLst>
            <pc:docMk/>
            <pc:sldMk cId="2197447628" sldId="273"/>
            <ac:spMk id="17" creationId="{6EBCD423-EFFB-C812-7E45-57D5F8BCD4DA}"/>
          </ac:spMkLst>
        </pc:spChg>
        <pc:spChg chg="mod">
          <ac:chgData name="Andrew Taylor" userId="95f1adea-1700-450a-abf4-198b3b3a5a3e" providerId="ADAL" clId="{051102A7-0A0F-4D74-80DB-E020FC663CC0}" dt="2023-08-29T11:04:47.122" v="5294" actId="1076"/>
          <ac:spMkLst>
            <pc:docMk/>
            <pc:sldMk cId="2197447628" sldId="273"/>
            <ac:spMk id="19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29T11:05:08.612" v="5296" actId="1076"/>
          <ac:spMkLst>
            <pc:docMk/>
            <pc:sldMk cId="2197447628" sldId="273"/>
            <ac:spMk id="22" creationId="{00000000-0000-0000-0000-000000000000}"/>
          </ac:spMkLst>
        </pc:spChg>
        <pc:spChg chg="add del mod">
          <ac:chgData name="Andrew Taylor" userId="95f1adea-1700-450a-abf4-198b3b3a5a3e" providerId="ADAL" clId="{051102A7-0A0F-4D74-80DB-E020FC663CC0}" dt="2023-08-29T11:05:17.801" v="5297" actId="1076"/>
          <ac:spMkLst>
            <pc:docMk/>
            <pc:sldMk cId="2197447628" sldId="273"/>
            <ac:spMk id="25" creationId="{00000000-0000-0000-0000-000000000000}"/>
          </ac:spMkLst>
        </pc:spChg>
        <pc:spChg chg="add del mod">
          <ac:chgData name="Andrew Taylor" userId="95f1adea-1700-450a-abf4-198b3b3a5a3e" providerId="ADAL" clId="{051102A7-0A0F-4D74-80DB-E020FC663CC0}" dt="2023-08-29T11:05:26.685" v="5298" actId="1076"/>
          <ac:spMkLst>
            <pc:docMk/>
            <pc:sldMk cId="2197447628" sldId="273"/>
            <ac:spMk id="28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10T12:58:44.110" v="561" actId="1076"/>
          <ac:spMkLst>
            <pc:docMk/>
            <pc:sldMk cId="2197447628" sldId="273"/>
            <ac:spMk id="36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10T12:58:48.819" v="562" actId="1076"/>
          <ac:spMkLst>
            <pc:docMk/>
            <pc:sldMk cId="2197447628" sldId="273"/>
            <ac:spMk id="37" creationId="{00000000-0000-0000-0000-000000000000}"/>
          </ac:spMkLst>
        </pc:spChg>
        <pc:spChg chg="del">
          <ac:chgData name="Andrew Taylor" userId="95f1adea-1700-450a-abf4-198b3b3a5a3e" providerId="ADAL" clId="{051102A7-0A0F-4D74-80DB-E020FC663CC0}" dt="2023-08-10T12:30:33.718" v="255" actId="478"/>
          <ac:spMkLst>
            <pc:docMk/>
            <pc:sldMk cId="2197447628" sldId="273"/>
            <ac:spMk id="38" creationId="{00000000-0000-0000-0000-000000000000}"/>
          </ac:spMkLst>
        </pc:spChg>
        <pc:spChg chg="del">
          <ac:chgData name="Andrew Taylor" userId="95f1adea-1700-450a-abf4-198b3b3a5a3e" providerId="ADAL" clId="{051102A7-0A0F-4D74-80DB-E020FC663CC0}" dt="2023-08-10T12:30:46.542" v="264" actId="478"/>
          <ac:spMkLst>
            <pc:docMk/>
            <pc:sldMk cId="2197447628" sldId="273"/>
            <ac:spMk id="39" creationId="{00000000-0000-0000-0000-000000000000}"/>
          </ac:spMkLst>
        </pc:spChg>
        <pc:spChg chg="add del">
          <ac:chgData name="Andrew Taylor" userId="95f1adea-1700-450a-abf4-198b3b3a5a3e" providerId="ADAL" clId="{051102A7-0A0F-4D74-80DB-E020FC663CC0}" dt="2023-08-10T12:30:47.592" v="265" actId="478"/>
          <ac:spMkLst>
            <pc:docMk/>
            <pc:sldMk cId="2197447628" sldId="273"/>
            <ac:spMk id="40" creationId="{00000000-0000-0000-0000-000000000000}"/>
          </ac:spMkLst>
        </pc:spChg>
        <pc:spChg chg="del">
          <ac:chgData name="Andrew Taylor" userId="95f1adea-1700-450a-abf4-198b3b3a5a3e" providerId="ADAL" clId="{051102A7-0A0F-4D74-80DB-E020FC663CC0}" dt="2023-08-10T12:30:32.600" v="254" actId="478"/>
          <ac:spMkLst>
            <pc:docMk/>
            <pc:sldMk cId="2197447628" sldId="273"/>
            <ac:spMk id="41" creationId="{00000000-0000-0000-0000-000000000000}"/>
          </ac:spMkLst>
        </pc:spChg>
        <pc:spChg chg="del">
          <ac:chgData name="Andrew Taylor" userId="95f1adea-1700-450a-abf4-198b3b3a5a3e" providerId="ADAL" clId="{051102A7-0A0F-4D74-80DB-E020FC663CC0}" dt="2023-08-10T12:30:30.104" v="253" actId="478"/>
          <ac:spMkLst>
            <pc:docMk/>
            <pc:sldMk cId="2197447628" sldId="273"/>
            <ac:spMk id="42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10T12:59:26.277" v="570" actId="14100"/>
          <ac:spMkLst>
            <pc:docMk/>
            <pc:sldMk cId="2197447628" sldId="273"/>
            <ac:spMk id="43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10T13:01:29.284" v="642" actId="14100"/>
          <ac:spMkLst>
            <pc:docMk/>
            <pc:sldMk cId="2197447628" sldId="273"/>
            <ac:spMk id="48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10T13:01:24.356" v="641" actId="20577"/>
          <ac:spMkLst>
            <pc:docMk/>
            <pc:sldMk cId="2197447628" sldId="273"/>
            <ac:spMk id="50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10T13:00:59.926" v="603" actId="20577"/>
          <ac:spMkLst>
            <pc:docMk/>
            <pc:sldMk cId="2197447628" sldId="273"/>
            <ac:spMk id="51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10T13:02:16.923" v="726" actId="14100"/>
          <ac:spMkLst>
            <pc:docMk/>
            <pc:sldMk cId="2197447628" sldId="273"/>
            <ac:spMk id="53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10T13:01:55.835" v="704" actId="20577"/>
          <ac:spMkLst>
            <pc:docMk/>
            <pc:sldMk cId="2197447628" sldId="273"/>
            <ac:spMk id="55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10T13:02:11.684" v="724" actId="1076"/>
          <ac:spMkLst>
            <pc:docMk/>
            <pc:sldMk cId="2197447628" sldId="273"/>
            <ac:spMk id="56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10T13:00:38.679" v="585" actId="14100"/>
          <ac:spMkLst>
            <pc:docMk/>
            <pc:sldMk cId="2197447628" sldId="273"/>
            <ac:spMk id="58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10T12:58:36.974" v="560" actId="1076"/>
          <ac:spMkLst>
            <pc:docMk/>
            <pc:sldMk cId="2197447628" sldId="273"/>
            <ac:spMk id="60" creationId="{00000000-0000-0000-0000-000000000000}"/>
          </ac:spMkLst>
        </pc:spChg>
        <pc:spChg chg="mod ord">
          <ac:chgData name="Andrew Taylor" userId="95f1adea-1700-450a-abf4-198b3b3a5a3e" providerId="ADAL" clId="{051102A7-0A0F-4D74-80DB-E020FC663CC0}" dt="2023-08-10T12:59:44.133" v="573" actId="166"/>
          <ac:spMkLst>
            <pc:docMk/>
            <pc:sldMk cId="2197447628" sldId="273"/>
            <ac:spMk id="61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29T11:04:56.001" v="5295" actId="1076"/>
          <ac:spMkLst>
            <pc:docMk/>
            <pc:sldMk cId="2197447628" sldId="273"/>
            <ac:spMk id="63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29T11:04:28.346" v="5292" actId="1076"/>
          <ac:spMkLst>
            <pc:docMk/>
            <pc:sldMk cId="2197447628" sldId="273"/>
            <ac:spMk id="65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29T11:04:35.786" v="5293" actId="1076"/>
          <ac:spMkLst>
            <pc:docMk/>
            <pc:sldMk cId="2197447628" sldId="273"/>
            <ac:spMk id="66" creationId="{00000000-0000-0000-0000-000000000000}"/>
          </ac:spMkLst>
        </pc:spChg>
        <pc:grpChg chg="add mod">
          <ac:chgData name="Andrew Taylor" userId="95f1adea-1700-450a-abf4-198b3b3a5a3e" providerId="ADAL" clId="{051102A7-0A0F-4D74-80DB-E020FC663CC0}" dt="2023-08-29T11:05:47.400" v="5300" actId="1076"/>
          <ac:grpSpMkLst>
            <pc:docMk/>
            <pc:sldMk cId="2197447628" sldId="273"/>
            <ac:grpSpMk id="12" creationId="{6C5834AD-B6A5-B25A-FDA6-A861F3C0AAE6}"/>
          </ac:grpSpMkLst>
        </pc:grpChg>
        <pc:grpChg chg="mod">
          <ac:chgData name="Andrew Taylor" userId="95f1adea-1700-450a-abf4-198b3b3a5a3e" providerId="ADAL" clId="{051102A7-0A0F-4D74-80DB-E020FC663CC0}" dt="2023-08-29T11:05:42.303" v="5299"/>
          <ac:grpSpMkLst>
            <pc:docMk/>
            <pc:sldMk cId="2197447628" sldId="273"/>
            <ac:grpSpMk id="14" creationId="{FD4A16B4-3B44-BCE7-7091-8504B8014DF8}"/>
          </ac:grpSpMkLst>
        </pc:grpChg>
        <pc:grpChg chg="mod">
          <ac:chgData name="Andrew Taylor" userId="95f1adea-1700-450a-abf4-198b3b3a5a3e" providerId="ADAL" clId="{051102A7-0A0F-4D74-80DB-E020FC663CC0}" dt="2023-08-29T11:04:47.122" v="5294" actId="1076"/>
          <ac:grpSpMkLst>
            <pc:docMk/>
            <pc:sldMk cId="2197447628" sldId="273"/>
            <ac:grpSpMk id="46" creationId="{00000000-0000-0000-0000-000000000000}"/>
          </ac:grpSpMkLst>
        </pc:grpChg>
        <pc:grpChg chg="mod">
          <ac:chgData name="Andrew Taylor" userId="95f1adea-1700-450a-abf4-198b3b3a5a3e" providerId="ADAL" clId="{051102A7-0A0F-4D74-80DB-E020FC663CC0}" dt="2023-08-29T11:05:17.801" v="5297" actId="1076"/>
          <ac:grpSpMkLst>
            <pc:docMk/>
            <pc:sldMk cId="2197447628" sldId="273"/>
            <ac:grpSpMk id="47" creationId="{00000000-0000-0000-0000-000000000000}"/>
          </ac:grpSpMkLst>
        </pc:grpChg>
        <pc:grpChg chg="mod">
          <ac:chgData name="Andrew Taylor" userId="95f1adea-1700-450a-abf4-198b3b3a5a3e" providerId="ADAL" clId="{051102A7-0A0F-4D74-80DB-E020FC663CC0}" dt="2023-08-29T11:05:26.685" v="5298" actId="1076"/>
          <ac:grpSpMkLst>
            <pc:docMk/>
            <pc:sldMk cId="2197447628" sldId="273"/>
            <ac:grpSpMk id="52" creationId="{00000000-0000-0000-0000-000000000000}"/>
          </ac:grpSpMkLst>
        </pc:grpChg>
        <pc:grpChg chg="mod ord">
          <ac:chgData name="Andrew Taylor" userId="95f1adea-1700-450a-abf4-198b3b3a5a3e" providerId="ADAL" clId="{051102A7-0A0F-4D74-80DB-E020FC663CC0}" dt="2023-08-29T11:05:08.612" v="5296" actId="1076"/>
          <ac:grpSpMkLst>
            <pc:docMk/>
            <pc:sldMk cId="2197447628" sldId="273"/>
            <ac:grpSpMk id="57" creationId="{00000000-0000-0000-0000-000000000000}"/>
          </ac:grpSpMkLst>
        </pc:grpChg>
        <pc:grpChg chg="mod">
          <ac:chgData name="Andrew Taylor" userId="95f1adea-1700-450a-abf4-198b3b3a5a3e" providerId="ADAL" clId="{051102A7-0A0F-4D74-80DB-E020FC663CC0}" dt="2023-08-10T12:47:24.384" v="372" actId="14100"/>
          <ac:grpSpMkLst>
            <pc:docMk/>
            <pc:sldMk cId="2197447628" sldId="273"/>
            <ac:grpSpMk id="62" creationId="{00000000-0000-0000-0000-000000000000}"/>
          </ac:grpSpMkLst>
        </pc:grpChg>
        <pc:cxnChg chg="add mod">
          <ac:chgData name="Andrew Taylor" userId="95f1adea-1700-450a-abf4-198b3b3a5a3e" providerId="ADAL" clId="{051102A7-0A0F-4D74-80DB-E020FC663CC0}" dt="2023-08-29T11:06:32.419" v="5302" actId="13822"/>
          <ac:cxnSpMkLst>
            <pc:docMk/>
            <pc:sldMk cId="2197447628" sldId="273"/>
            <ac:cxnSpMk id="11" creationId="{6855A77A-E7CE-7343-2062-CB955A3970DE}"/>
          </ac:cxnSpMkLst>
        </pc:cxnChg>
        <pc:cxnChg chg="mod">
          <ac:chgData name="Andrew Taylor" userId="95f1adea-1700-450a-abf4-198b3b3a5a3e" providerId="ADAL" clId="{051102A7-0A0F-4D74-80DB-E020FC663CC0}" dt="2023-08-29T11:04:24.626" v="5291" actId="1076"/>
          <ac:cxnSpMkLst>
            <pc:docMk/>
            <pc:sldMk cId="2197447628" sldId="273"/>
            <ac:cxnSpMk id="30" creationId="{00000000-0000-0000-0000-000000000000}"/>
          </ac:cxnSpMkLst>
        </pc:cxnChg>
        <pc:cxnChg chg="mod ord">
          <ac:chgData name="Andrew Taylor" userId="95f1adea-1700-450a-abf4-198b3b3a5a3e" providerId="ADAL" clId="{051102A7-0A0F-4D74-80DB-E020FC663CC0}" dt="2023-08-29T11:05:08.612" v="5296" actId="1076"/>
          <ac:cxnSpMkLst>
            <pc:docMk/>
            <pc:sldMk cId="2197447628" sldId="273"/>
            <ac:cxnSpMk id="31" creationId="{00000000-0000-0000-0000-000000000000}"/>
          </ac:cxnSpMkLst>
        </pc:cxnChg>
        <pc:cxnChg chg="mod">
          <ac:chgData name="Andrew Taylor" userId="95f1adea-1700-450a-abf4-198b3b3a5a3e" providerId="ADAL" clId="{051102A7-0A0F-4D74-80DB-E020FC663CC0}" dt="2023-08-29T11:05:26.685" v="5298" actId="1076"/>
          <ac:cxnSpMkLst>
            <pc:docMk/>
            <pc:sldMk cId="2197447628" sldId="273"/>
            <ac:cxnSpMk id="32" creationId="{00000000-0000-0000-0000-000000000000}"/>
          </ac:cxnSpMkLst>
        </pc:cxnChg>
        <pc:cxnChg chg="mod ord">
          <ac:chgData name="Andrew Taylor" userId="95f1adea-1700-450a-abf4-198b3b3a5a3e" providerId="ADAL" clId="{051102A7-0A0F-4D74-80DB-E020FC663CC0}" dt="2023-08-29T11:04:47.122" v="5294" actId="1076"/>
          <ac:cxnSpMkLst>
            <pc:docMk/>
            <pc:sldMk cId="2197447628" sldId="273"/>
            <ac:cxnSpMk id="33" creationId="{00000000-0000-0000-0000-000000000000}"/>
          </ac:cxnSpMkLst>
        </pc:cxnChg>
        <pc:cxnChg chg="mod">
          <ac:chgData name="Andrew Taylor" userId="95f1adea-1700-450a-abf4-198b3b3a5a3e" providerId="ADAL" clId="{051102A7-0A0F-4D74-80DB-E020FC663CC0}" dt="2023-08-29T11:05:17.801" v="5297" actId="1076"/>
          <ac:cxnSpMkLst>
            <pc:docMk/>
            <pc:sldMk cId="2197447628" sldId="273"/>
            <ac:cxnSpMk id="34" creationId="{00000000-0000-0000-0000-000000000000}"/>
          </ac:cxnSpMkLst>
        </pc:cxnChg>
      </pc:sldChg>
      <pc:sldChg chg="addSp delSp modSp add del mod">
        <pc:chgData name="Andrew Taylor" userId="95f1adea-1700-450a-abf4-198b3b3a5a3e" providerId="ADAL" clId="{051102A7-0A0F-4D74-80DB-E020FC663CC0}" dt="2023-08-10T18:05:06.375" v="5149" actId="47"/>
        <pc:sldMkLst>
          <pc:docMk/>
          <pc:sldMk cId="341750767" sldId="274"/>
        </pc:sldMkLst>
        <pc:spChg chg="mod">
          <ac:chgData name="Andrew Taylor" userId="95f1adea-1700-450a-abf4-198b3b3a5a3e" providerId="ADAL" clId="{051102A7-0A0F-4D74-80DB-E020FC663CC0}" dt="2023-08-10T18:04:21.975" v="5143" actId="20577"/>
          <ac:spMkLst>
            <pc:docMk/>
            <pc:sldMk cId="341750767" sldId="274"/>
            <ac:spMk id="2" creationId="{00000000-0000-0000-0000-000000000000}"/>
          </ac:spMkLst>
        </pc:spChg>
        <pc:spChg chg="del">
          <ac:chgData name="Andrew Taylor" userId="95f1adea-1700-450a-abf4-198b3b3a5a3e" providerId="ADAL" clId="{051102A7-0A0F-4D74-80DB-E020FC663CC0}" dt="2023-08-10T18:04:25.465" v="5144" actId="478"/>
          <ac:spMkLst>
            <pc:docMk/>
            <pc:sldMk cId="341750767" sldId="274"/>
            <ac:spMk id="3" creationId="{00000000-0000-0000-0000-000000000000}"/>
          </ac:spMkLst>
        </pc:spChg>
        <pc:spChg chg="del">
          <ac:chgData name="Andrew Taylor" userId="95f1adea-1700-450a-abf4-198b3b3a5a3e" providerId="ADAL" clId="{051102A7-0A0F-4D74-80DB-E020FC663CC0}" dt="2023-08-10T18:04:40.864" v="5147" actId="478"/>
          <ac:spMkLst>
            <pc:docMk/>
            <pc:sldMk cId="341750767" sldId="274"/>
            <ac:spMk id="5" creationId="{34EE4A04-1EC4-4251-8E32-45E0289CE221}"/>
          </ac:spMkLst>
        </pc:spChg>
        <pc:spChg chg="add del mod">
          <ac:chgData name="Andrew Taylor" userId="95f1adea-1700-450a-abf4-198b3b3a5a3e" providerId="ADAL" clId="{051102A7-0A0F-4D74-80DB-E020FC663CC0}" dt="2023-08-10T18:04:26.319" v="5145" actId="478"/>
          <ac:spMkLst>
            <pc:docMk/>
            <pc:sldMk cId="341750767" sldId="274"/>
            <ac:spMk id="6" creationId="{2F77D827-3C61-9679-DFCA-C6D8CA022816}"/>
          </ac:spMkLst>
        </pc:spChg>
        <pc:spChg chg="del">
          <ac:chgData name="Andrew Taylor" userId="95f1adea-1700-450a-abf4-198b3b3a5a3e" providerId="ADAL" clId="{051102A7-0A0F-4D74-80DB-E020FC663CC0}" dt="2023-08-10T18:04:40.864" v="5147" actId="478"/>
          <ac:spMkLst>
            <pc:docMk/>
            <pc:sldMk cId="341750767" sldId="274"/>
            <ac:spMk id="8" creationId="{E38FE5D5-E75F-4BBC-B9B5-EF1225CD044C}"/>
          </ac:spMkLst>
        </pc:spChg>
        <pc:spChg chg="del">
          <ac:chgData name="Andrew Taylor" userId="95f1adea-1700-450a-abf4-198b3b3a5a3e" providerId="ADAL" clId="{051102A7-0A0F-4D74-80DB-E020FC663CC0}" dt="2023-08-10T18:04:33.158" v="5146" actId="478"/>
          <ac:spMkLst>
            <pc:docMk/>
            <pc:sldMk cId="341750767" sldId="274"/>
            <ac:spMk id="10" creationId="{BCFBB930-45F1-4C15-A6B3-F8B61EBE0165}"/>
          </ac:spMkLst>
        </pc:spChg>
        <pc:spChg chg="del">
          <ac:chgData name="Andrew Taylor" userId="95f1adea-1700-450a-abf4-198b3b3a5a3e" providerId="ADAL" clId="{051102A7-0A0F-4D74-80DB-E020FC663CC0}" dt="2023-08-10T18:04:40.864" v="5147" actId="478"/>
          <ac:spMkLst>
            <pc:docMk/>
            <pc:sldMk cId="341750767" sldId="274"/>
            <ac:spMk id="13" creationId="{00000000-0000-0000-0000-000000000000}"/>
          </ac:spMkLst>
        </pc:spChg>
        <pc:spChg chg="del">
          <ac:chgData name="Andrew Taylor" userId="95f1adea-1700-450a-abf4-198b3b3a5a3e" providerId="ADAL" clId="{051102A7-0A0F-4D74-80DB-E020FC663CC0}" dt="2023-08-10T18:04:33.158" v="5146" actId="478"/>
          <ac:spMkLst>
            <pc:docMk/>
            <pc:sldMk cId="341750767" sldId="274"/>
            <ac:spMk id="14" creationId="{BFA4E374-28A0-47B6-90DC-019AEC1D8C8C}"/>
          </ac:spMkLst>
        </pc:spChg>
        <pc:spChg chg="del">
          <ac:chgData name="Andrew Taylor" userId="95f1adea-1700-450a-abf4-198b3b3a5a3e" providerId="ADAL" clId="{051102A7-0A0F-4D74-80DB-E020FC663CC0}" dt="2023-08-10T18:04:40.864" v="5147" actId="478"/>
          <ac:spMkLst>
            <pc:docMk/>
            <pc:sldMk cId="341750767" sldId="274"/>
            <ac:spMk id="15" creationId="{00000000-0000-0000-0000-000000000000}"/>
          </ac:spMkLst>
        </pc:spChg>
        <pc:spChg chg="del">
          <ac:chgData name="Andrew Taylor" userId="95f1adea-1700-450a-abf4-198b3b3a5a3e" providerId="ADAL" clId="{051102A7-0A0F-4D74-80DB-E020FC663CC0}" dt="2023-08-10T18:04:33.158" v="5146" actId="478"/>
          <ac:spMkLst>
            <pc:docMk/>
            <pc:sldMk cId="341750767" sldId="274"/>
            <ac:spMk id="16" creationId="{00000000-0000-0000-0000-000000000000}"/>
          </ac:spMkLst>
        </pc:spChg>
        <pc:spChg chg="del">
          <ac:chgData name="Andrew Taylor" userId="95f1adea-1700-450a-abf4-198b3b3a5a3e" providerId="ADAL" clId="{051102A7-0A0F-4D74-80DB-E020FC663CC0}" dt="2023-08-10T18:04:33.158" v="5146" actId="478"/>
          <ac:spMkLst>
            <pc:docMk/>
            <pc:sldMk cId="341750767" sldId="274"/>
            <ac:spMk id="17" creationId="{00000000-0000-0000-0000-000000000000}"/>
          </ac:spMkLst>
        </pc:spChg>
        <pc:spChg chg="del">
          <ac:chgData name="Andrew Taylor" userId="95f1adea-1700-450a-abf4-198b3b3a5a3e" providerId="ADAL" clId="{051102A7-0A0F-4D74-80DB-E020FC663CC0}" dt="2023-08-10T18:04:40.864" v="5147" actId="478"/>
          <ac:spMkLst>
            <pc:docMk/>
            <pc:sldMk cId="341750767" sldId="274"/>
            <ac:spMk id="21" creationId="{00000000-0000-0000-0000-000000000000}"/>
          </ac:spMkLst>
        </pc:spChg>
        <pc:spChg chg="del">
          <ac:chgData name="Andrew Taylor" userId="95f1adea-1700-450a-abf4-198b3b3a5a3e" providerId="ADAL" clId="{051102A7-0A0F-4D74-80DB-E020FC663CC0}" dt="2023-08-10T18:04:40.864" v="5147" actId="478"/>
          <ac:spMkLst>
            <pc:docMk/>
            <pc:sldMk cId="341750767" sldId="274"/>
            <ac:spMk id="22" creationId="{00000000-0000-0000-0000-000000000000}"/>
          </ac:spMkLst>
        </pc:spChg>
        <pc:spChg chg="del">
          <ac:chgData name="Andrew Taylor" userId="95f1adea-1700-450a-abf4-198b3b3a5a3e" providerId="ADAL" clId="{051102A7-0A0F-4D74-80DB-E020FC663CC0}" dt="2023-08-10T18:04:40.864" v="5147" actId="478"/>
          <ac:spMkLst>
            <pc:docMk/>
            <pc:sldMk cId="341750767" sldId="274"/>
            <ac:spMk id="23" creationId="{00000000-0000-0000-0000-000000000000}"/>
          </ac:spMkLst>
        </pc:spChg>
        <pc:spChg chg="del">
          <ac:chgData name="Andrew Taylor" userId="95f1adea-1700-450a-abf4-198b3b3a5a3e" providerId="ADAL" clId="{051102A7-0A0F-4D74-80DB-E020FC663CC0}" dt="2023-08-10T18:04:40.864" v="5147" actId="478"/>
          <ac:spMkLst>
            <pc:docMk/>
            <pc:sldMk cId="341750767" sldId="274"/>
            <ac:spMk id="24" creationId="{00000000-0000-0000-0000-000000000000}"/>
          </ac:spMkLst>
        </pc:spChg>
        <pc:spChg chg="del">
          <ac:chgData name="Andrew Taylor" userId="95f1adea-1700-450a-abf4-198b3b3a5a3e" providerId="ADAL" clId="{051102A7-0A0F-4D74-80DB-E020FC663CC0}" dt="2023-08-10T18:04:40.864" v="5147" actId="478"/>
          <ac:spMkLst>
            <pc:docMk/>
            <pc:sldMk cId="341750767" sldId="274"/>
            <ac:spMk id="25" creationId="{00000000-0000-0000-0000-000000000000}"/>
          </ac:spMkLst>
        </pc:spChg>
        <pc:spChg chg="del">
          <ac:chgData name="Andrew Taylor" userId="95f1adea-1700-450a-abf4-198b3b3a5a3e" providerId="ADAL" clId="{051102A7-0A0F-4D74-80DB-E020FC663CC0}" dt="2023-08-10T18:04:40.864" v="5147" actId="478"/>
          <ac:spMkLst>
            <pc:docMk/>
            <pc:sldMk cId="341750767" sldId="274"/>
            <ac:spMk id="26" creationId="{00000000-0000-0000-0000-000000000000}"/>
          </ac:spMkLst>
        </pc:spChg>
        <pc:spChg chg="del">
          <ac:chgData name="Andrew Taylor" userId="95f1adea-1700-450a-abf4-198b3b3a5a3e" providerId="ADAL" clId="{051102A7-0A0F-4D74-80DB-E020FC663CC0}" dt="2023-08-10T18:04:33.158" v="5146" actId="478"/>
          <ac:spMkLst>
            <pc:docMk/>
            <pc:sldMk cId="341750767" sldId="274"/>
            <ac:spMk id="27" creationId="{00000000-0000-0000-0000-000000000000}"/>
          </ac:spMkLst>
        </pc:spChg>
        <pc:spChg chg="del">
          <ac:chgData name="Andrew Taylor" userId="95f1adea-1700-450a-abf4-198b3b3a5a3e" providerId="ADAL" clId="{051102A7-0A0F-4D74-80DB-E020FC663CC0}" dt="2023-08-10T18:04:33.158" v="5146" actId="478"/>
          <ac:spMkLst>
            <pc:docMk/>
            <pc:sldMk cId="341750767" sldId="274"/>
            <ac:spMk id="28" creationId="{00000000-0000-0000-0000-000000000000}"/>
          </ac:spMkLst>
        </pc:spChg>
        <pc:spChg chg="del">
          <ac:chgData name="Andrew Taylor" userId="95f1adea-1700-450a-abf4-198b3b3a5a3e" providerId="ADAL" clId="{051102A7-0A0F-4D74-80DB-E020FC663CC0}" dt="2023-08-10T18:04:33.158" v="5146" actId="478"/>
          <ac:spMkLst>
            <pc:docMk/>
            <pc:sldMk cId="341750767" sldId="274"/>
            <ac:spMk id="29" creationId="{00000000-0000-0000-0000-000000000000}"/>
          </ac:spMkLst>
        </pc:spChg>
        <pc:spChg chg="del">
          <ac:chgData name="Andrew Taylor" userId="95f1adea-1700-450a-abf4-198b3b3a5a3e" providerId="ADAL" clId="{051102A7-0A0F-4D74-80DB-E020FC663CC0}" dt="2023-08-10T18:04:33.158" v="5146" actId="478"/>
          <ac:spMkLst>
            <pc:docMk/>
            <pc:sldMk cId="341750767" sldId="274"/>
            <ac:spMk id="30" creationId="{00000000-0000-0000-0000-000000000000}"/>
          </ac:spMkLst>
        </pc:spChg>
        <pc:spChg chg="del">
          <ac:chgData name="Andrew Taylor" userId="95f1adea-1700-450a-abf4-198b3b3a5a3e" providerId="ADAL" clId="{051102A7-0A0F-4D74-80DB-E020FC663CC0}" dt="2023-08-10T18:04:33.158" v="5146" actId="478"/>
          <ac:spMkLst>
            <pc:docMk/>
            <pc:sldMk cId="341750767" sldId="274"/>
            <ac:spMk id="31" creationId="{00000000-0000-0000-0000-000000000000}"/>
          </ac:spMkLst>
        </pc:spChg>
        <pc:spChg chg="del">
          <ac:chgData name="Andrew Taylor" userId="95f1adea-1700-450a-abf4-198b3b3a5a3e" providerId="ADAL" clId="{051102A7-0A0F-4D74-80DB-E020FC663CC0}" dt="2023-08-10T18:04:33.158" v="5146" actId="478"/>
          <ac:spMkLst>
            <pc:docMk/>
            <pc:sldMk cId="341750767" sldId="274"/>
            <ac:spMk id="32" creationId="{00000000-0000-0000-0000-000000000000}"/>
          </ac:spMkLst>
        </pc:spChg>
        <pc:spChg chg="del">
          <ac:chgData name="Andrew Taylor" userId="95f1adea-1700-450a-abf4-198b3b3a5a3e" providerId="ADAL" clId="{051102A7-0A0F-4D74-80DB-E020FC663CC0}" dt="2023-08-10T18:04:40.864" v="5147" actId="478"/>
          <ac:spMkLst>
            <pc:docMk/>
            <pc:sldMk cId="341750767" sldId="274"/>
            <ac:spMk id="37" creationId="{CF3895B4-9E1F-4834-8062-1F31A80D22BC}"/>
          </ac:spMkLst>
        </pc:spChg>
        <pc:spChg chg="del">
          <ac:chgData name="Andrew Taylor" userId="95f1adea-1700-450a-abf4-198b3b3a5a3e" providerId="ADAL" clId="{051102A7-0A0F-4D74-80DB-E020FC663CC0}" dt="2023-08-10T18:04:33.158" v="5146" actId="478"/>
          <ac:spMkLst>
            <pc:docMk/>
            <pc:sldMk cId="341750767" sldId="274"/>
            <ac:spMk id="38" creationId="{44CCA0B7-DC24-490E-B206-367E0094E123}"/>
          </ac:spMkLst>
        </pc:spChg>
        <pc:spChg chg="del">
          <ac:chgData name="Andrew Taylor" userId="95f1adea-1700-450a-abf4-198b3b3a5a3e" providerId="ADAL" clId="{051102A7-0A0F-4D74-80DB-E020FC663CC0}" dt="2023-08-10T18:04:40.864" v="5147" actId="478"/>
          <ac:spMkLst>
            <pc:docMk/>
            <pc:sldMk cId="341750767" sldId="274"/>
            <ac:spMk id="39" creationId="{235942B6-8C1A-42EB-9F51-07336F375144}"/>
          </ac:spMkLst>
        </pc:spChg>
        <pc:spChg chg="del">
          <ac:chgData name="Andrew Taylor" userId="95f1adea-1700-450a-abf4-198b3b3a5a3e" providerId="ADAL" clId="{051102A7-0A0F-4D74-80DB-E020FC663CC0}" dt="2023-08-10T18:04:33.158" v="5146" actId="478"/>
          <ac:spMkLst>
            <pc:docMk/>
            <pc:sldMk cId="341750767" sldId="274"/>
            <ac:spMk id="40" creationId="{D32F8C45-73B0-46D7-9375-64A6136E5284}"/>
          </ac:spMkLst>
        </pc:spChg>
      </pc:sldChg>
      <pc:sldChg chg="del">
        <pc:chgData name="Andrew Taylor" userId="95f1adea-1700-450a-abf4-198b3b3a5a3e" providerId="ADAL" clId="{051102A7-0A0F-4D74-80DB-E020FC663CC0}" dt="2023-09-06T05:56:16.123" v="5810" actId="47"/>
        <pc:sldMkLst>
          <pc:docMk/>
          <pc:sldMk cId="723500321" sldId="280"/>
        </pc:sldMkLst>
      </pc:sldChg>
      <pc:sldChg chg="addSp delSp modSp add mod modNotesTx">
        <pc:chgData name="Andrew Taylor" userId="95f1adea-1700-450a-abf4-198b3b3a5a3e" providerId="ADAL" clId="{051102A7-0A0F-4D74-80DB-E020FC663CC0}" dt="2023-09-04T14:14:01.263" v="5796" actId="1440"/>
        <pc:sldMkLst>
          <pc:docMk/>
          <pc:sldMk cId="4080332779" sldId="296"/>
        </pc:sldMkLst>
        <pc:spChg chg="mod">
          <ac:chgData name="Andrew Taylor" userId="95f1adea-1700-450a-abf4-198b3b3a5a3e" providerId="ADAL" clId="{051102A7-0A0F-4D74-80DB-E020FC663CC0}" dt="2023-08-10T13:15:32.578" v="2238" actId="20577"/>
          <ac:spMkLst>
            <pc:docMk/>
            <pc:sldMk cId="4080332779" sldId="296"/>
            <ac:spMk id="9" creationId="{D45AFC6E-9C6B-0C43-8636-02DD22459653}"/>
          </ac:spMkLst>
        </pc:spChg>
        <pc:spChg chg="del">
          <ac:chgData name="Andrew Taylor" userId="95f1adea-1700-450a-abf4-198b3b3a5a3e" providerId="ADAL" clId="{051102A7-0A0F-4D74-80DB-E020FC663CC0}" dt="2023-08-10T13:15:35.315" v="2239" actId="478"/>
          <ac:spMkLst>
            <pc:docMk/>
            <pc:sldMk cId="4080332779" sldId="296"/>
            <ac:spMk id="10" creationId="{BAEC0B4B-A940-3643-9024-62F990252FC2}"/>
          </ac:spMkLst>
        </pc:spChg>
        <pc:spChg chg="mod">
          <ac:chgData name="Andrew Taylor" userId="95f1adea-1700-450a-abf4-198b3b3a5a3e" providerId="ADAL" clId="{051102A7-0A0F-4D74-80DB-E020FC663CC0}" dt="2023-08-10T13:17:04.948" v="2482" actId="20577"/>
          <ac:spMkLst>
            <pc:docMk/>
            <pc:sldMk cId="4080332779" sldId="296"/>
            <ac:spMk id="20" creationId="{00000000-0000-0000-0000-000000000000}"/>
          </ac:spMkLst>
        </pc:spChg>
        <pc:graphicFrameChg chg="del">
          <ac:chgData name="Andrew Taylor" userId="95f1adea-1700-450a-abf4-198b3b3a5a3e" providerId="ADAL" clId="{051102A7-0A0F-4D74-80DB-E020FC663CC0}" dt="2023-08-10T13:15:28.187" v="2228" actId="478"/>
          <ac:graphicFrameMkLst>
            <pc:docMk/>
            <pc:sldMk cId="4080332779" sldId="296"/>
            <ac:graphicFrameMk id="4" creationId="{00000000-0000-0000-0000-000000000000}"/>
          </ac:graphicFrameMkLst>
        </pc:graphicFrameChg>
        <pc:picChg chg="add mod">
          <ac:chgData name="Andrew Taylor" userId="95f1adea-1700-450a-abf4-198b3b3a5a3e" providerId="ADAL" clId="{051102A7-0A0F-4D74-80DB-E020FC663CC0}" dt="2023-09-04T14:14:01.263" v="5796" actId="1440"/>
          <ac:picMkLst>
            <pc:docMk/>
            <pc:sldMk cId="4080332779" sldId="296"/>
            <ac:picMk id="3" creationId="{7A0D73CE-CA7B-49B6-3F8E-5485EB1CA1D2}"/>
          </ac:picMkLst>
        </pc:picChg>
        <pc:picChg chg="add mod">
          <ac:chgData name="Andrew Taylor" userId="95f1adea-1700-450a-abf4-198b3b3a5a3e" providerId="ADAL" clId="{051102A7-0A0F-4D74-80DB-E020FC663CC0}" dt="2023-08-10T18:02:11.853" v="5125" actId="1076"/>
          <ac:picMkLst>
            <pc:docMk/>
            <pc:sldMk cId="4080332779" sldId="296"/>
            <ac:picMk id="6" creationId="{F2A12313-06C7-5019-BA53-F8522E407052}"/>
          </ac:picMkLst>
        </pc:picChg>
      </pc:sldChg>
      <pc:sldChg chg="addSp modSp mod">
        <pc:chgData name="Andrew Taylor" userId="95f1adea-1700-450a-abf4-198b3b3a5a3e" providerId="ADAL" clId="{051102A7-0A0F-4D74-80DB-E020FC663CC0}" dt="2023-08-10T18:00:27.192" v="5120" actId="1076"/>
        <pc:sldMkLst>
          <pc:docMk/>
          <pc:sldMk cId="369351865" sldId="303"/>
        </pc:sldMkLst>
        <pc:spChg chg="mod">
          <ac:chgData name="Andrew Taylor" userId="95f1adea-1700-450a-abf4-198b3b3a5a3e" providerId="ADAL" clId="{051102A7-0A0F-4D74-80DB-E020FC663CC0}" dt="2023-08-10T13:21:10.009" v="3102" actId="20577"/>
          <ac:spMkLst>
            <pc:docMk/>
            <pc:sldMk cId="369351865" sldId="303"/>
            <ac:spMk id="2" creationId="{B196BBF6-6FCD-4B4C-A6C1-33E22BCE3D09}"/>
          </ac:spMkLst>
        </pc:spChg>
        <pc:spChg chg="mod">
          <ac:chgData name="Andrew Taylor" userId="95f1adea-1700-450a-abf4-198b3b3a5a3e" providerId="ADAL" clId="{051102A7-0A0F-4D74-80DB-E020FC663CC0}" dt="2023-08-10T13:21:28.503" v="3148" actId="20577"/>
          <ac:spMkLst>
            <pc:docMk/>
            <pc:sldMk cId="369351865" sldId="303"/>
            <ac:spMk id="3" creationId="{64ACC5A0-06C2-5049-BE9C-27C3680B365B}"/>
          </ac:spMkLst>
        </pc:spChg>
        <pc:spChg chg="mod">
          <ac:chgData name="Andrew Taylor" userId="95f1adea-1700-450a-abf4-198b3b3a5a3e" providerId="ADAL" clId="{051102A7-0A0F-4D74-80DB-E020FC663CC0}" dt="2023-08-10T13:21:18.621" v="3132" actId="20577"/>
          <ac:spMkLst>
            <pc:docMk/>
            <pc:sldMk cId="369351865" sldId="303"/>
            <ac:spMk id="5" creationId="{E0E37986-596A-2247-8742-75BDD5C2F693}"/>
          </ac:spMkLst>
        </pc:spChg>
        <pc:picChg chg="add mod">
          <ac:chgData name="Andrew Taylor" userId="95f1adea-1700-450a-abf4-198b3b3a5a3e" providerId="ADAL" clId="{051102A7-0A0F-4D74-80DB-E020FC663CC0}" dt="2023-08-10T18:00:27.192" v="5120" actId="1076"/>
          <ac:picMkLst>
            <pc:docMk/>
            <pc:sldMk cId="369351865" sldId="303"/>
            <ac:picMk id="6" creationId="{0E8E1A6D-816E-BF81-12C4-32F1F105E311}"/>
          </ac:picMkLst>
        </pc:picChg>
        <pc:picChg chg="mod">
          <ac:chgData name="Andrew Taylor" userId="95f1adea-1700-450a-abf4-198b3b3a5a3e" providerId="ADAL" clId="{051102A7-0A0F-4D74-80DB-E020FC663CC0}" dt="2023-08-10T13:21:41.908" v="3149" actId="14826"/>
          <ac:picMkLst>
            <pc:docMk/>
            <pc:sldMk cId="369351865" sldId="303"/>
            <ac:picMk id="13" creationId="{D5670B44-E0FC-884D-8C7C-25E9AF936F39}"/>
          </ac:picMkLst>
        </pc:picChg>
      </pc:sldChg>
      <pc:sldChg chg="addSp delSp modSp mod">
        <pc:chgData name="Andrew Taylor" userId="95f1adea-1700-450a-abf4-198b3b3a5a3e" providerId="ADAL" clId="{051102A7-0A0F-4D74-80DB-E020FC663CC0}" dt="2023-08-10T12:28:27.582" v="230" actId="478"/>
        <pc:sldMkLst>
          <pc:docMk/>
          <pc:sldMk cId="3118461138" sldId="307"/>
        </pc:sldMkLst>
        <pc:spChg chg="del">
          <ac:chgData name="Andrew Taylor" userId="95f1adea-1700-450a-abf4-198b3b3a5a3e" providerId="ADAL" clId="{051102A7-0A0F-4D74-80DB-E020FC663CC0}" dt="2023-08-10T12:28:26.289" v="229" actId="478"/>
          <ac:spMkLst>
            <pc:docMk/>
            <pc:sldMk cId="3118461138" sldId="307"/>
            <ac:spMk id="3" creationId="{00000000-0000-0000-0000-000000000000}"/>
          </ac:spMkLst>
        </pc:spChg>
        <pc:spChg chg="add del mod">
          <ac:chgData name="Andrew Taylor" userId="95f1adea-1700-450a-abf4-198b3b3a5a3e" providerId="ADAL" clId="{051102A7-0A0F-4D74-80DB-E020FC663CC0}" dt="2023-08-10T12:28:27.582" v="230" actId="478"/>
          <ac:spMkLst>
            <pc:docMk/>
            <pc:sldMk cId="3118461138" sldId="307"/>
            <ac:spMk id="6" creationId="{D29BB844-480B-D4E6-3237-AACEC0C79E09}"/>
          </ac:spMkLst>
        </pc:spChg>
      </pc:sldChg>
      <pc:sldChg chg="addSp delSp modSp mod">
        <pc:chgData name="Andrew Taylor" userId="95f1adea-1700-450a-abf4-198b3b3a5a3e" providerId="ADAL" clId="{051102A7-0A0F-4D74-80DB-E020FC663CC0}" dt="2023-08-10T12:28:31.786" v="232" actId="478"/>
        <pc:sldMkLst>
          <pc:docMk/>
          <pc:sldMk cId="1743925310" sldId="308"/>
        </pc:sldMkLst>
        <pc:spChg chg="del">
          <ac:chgData name="Andrew Taylor" userId="95f1adea-1700-450a-abf4-198b3b3a5a3e" providerId="ADAL" clId="{051102A7-0A0F-4D74-80DB-E020FC663CC0}" dt="2023-08-10T12:28:30.649" v="231" actId="478"/>
          <ac:spMkLst>
            <pc:docMk/>
            <pc:sldMk cId="1743925310" sldId="308"/>
            <ac:spMk id="3" creationId="{00000000-0000-0000-0000-000000000000}"/>
          </ac:spMkLst>
        </pc:spChg>
        <pc:spChg chg="add del mod">
          <ac:chgData name="Andrew Taylor" userId="95f1adea-1700-450a-abf4-198b3b3a5a3e" providerId="ADAL" clId="{051102A7-0A0F-4D74-80DB-E020FC663CC0}" dt="2023-08-10T12:28:31.786" v="232" actId="478"/>
          <ac:spMkLst>
            <pc:docMk/>
            <pc:sldMk cId="1743925310" sldId="308"/>
            <ac:spMk id="6" creationId="{FD8A5195-AFE3-ED00-0B72-9A88F8884A03}"/>
          </ac:spMkLst>
        </pc:spChg>
      </pc:sldChg>
      <pc:sldChg chg="addSp delSp modSp mod">
        <pc:chgData name="Andrew Taylor" userId="95f1adea-1700-450a-abf4-198b3b3a5a3e" providerId="ADAL" clId="{051102A7-0A0F-4D74-80DB-E020FC663CC0}" dt="2023-08-10T12:28:37.912" v="234" actId="478"/>
        <pc:sldMkLst>
          <pc:docMk/>
          <pc:sldMk cId="952821456" sldId="309"/>
        </pc:sldMkLst>
        <pc:spChg chg="del">
          <ac:chgData name="Andrew Taylor" userId="95f1adea-1700-450a-abf4-198b3b3a5a3e" providerId="ADAL" clId="{051102A7-0A0F-4D74-80DB-E020FC663CC0}" dt="2023-08-10T12:28:34.639" v="233" actId="478"/>
          <ac:spMkLst>
            <pc:docMk/>
            <pc:sldMk cId="952821456" sldId="309"/>
            <ac:spMk id="3" creationId="{00000000-0000-0000-0000-000000000000}"/>
          </ac:spMkLst>
        </pc:spChg>
        <pc:spChg chg="add del mod">
          <ac:chgData name="Andrew Taylor" userId="95f1adea-1700-450a-abf4-198b3b3a5a3e" providerId="ADAL" clId="{051102A7-0A0F-4D74-80DB-E020FC663CC0}" dt="2023-08-10T12:28:37.912" v="234" actId="478"/>
          <ac:spMkLst>
            <pc:docMk/>
            <pc:sldMk cId="952821456" sldId="309"/>
            <ac:spMk id="6" creationId="{C93B1EF9-6C66-1C29-3F94-9D036675BC5C}"/>
          </ac:spMkLst>
        </pc:spChg>
      </pc:sldChg>
      <pc:sldChg chg="addSp delSp modSp mod">
        <pc:chgData name="Andrew Taylor" userId="95f1adea-1700-450a-abf4-198b3b3a5a3e" providerId="ADAL" clId="{051102A7-0A0F-4D74-80DB-E020FC663CC0}" dt="2023-08-10T12:28:43.074" v="236" actId="478"/>
        <pc:sldMkLst>
          <pc:docMk/>
          <pc:sldMk cId="2840158036" sldId="310"/>
        </pc:sldMkLst>
        <pc:spChg chg="del">
          <ac:chgData name="Andrew Taylor" userId="95f1adea-1700-450a-abf4-198b3b3a5a3e" providerId="ADAL" clId="{051102A7-0A0F-4D74-80DB-E020FC663CC0}" dt="2023-08-10T12:28:42.288" v="235" actId="478"/>
          <ac:spMkLst>
            <pc:docMk/>
            <pc:sldMk cId="2840158036" sldId="310"/>
            <ac:spMk id="3" creationId="{00000000-0000-0000-0000-000000000000}"/>
          </ac:spMkLst>
        </pc:spChg>
        <pc:spChg chg="add del mod">
          <ac:chgData name="Andrew Taylor" userId="95f1adea-1700-450a-abf4-198b3b3a5a3e" providerId="ADAL" clId="{051102A7-0A0F-4D74-80DB-E020FC663CC0}" dt="2023-08-10T12:28:43.074" v="236" actId="478"/>
          <ac:spMkLst>
            <pc:docMk/>
            <pc:sldMk cId="2840158036" sldId="310"/>
            <ac:spMk id="6" creationId="{5D85008C-3B10-906B-4850-60BEB47DEF2F}"/>
          </ac:spMkLst>
        </pc:spChg>
      </pc:sldChg>
      <pc:sldChg chg="addSp delSp modSp del mod">
        <pc:chgData name="Andrew Taylor" userId="95f1adea-1700-450a-abf4-198b3b3a5a3e" providerId="ADAL" clId="{051102A7-0A0F-4D74-80DB-E020FC663CC0}" dt="2023-08-29T18:18:30.778" v="5377" actId="47"/>
        <pc:sldMkLst>
          <pc:docMk/>
          <pc:sldMk cId="1976536695" sldId="311"/>
        </pc:sldMkLst>
        <pc:spChg chg="del">
          <ac:chgData name="Andrew Taylor" userId="95f1adea-1700-450a-abf4-198b3b3a5a3e" providerId="ADAL" clId="{051102A7-0A0F-4D74-80DB-E020FC663CC0}" dt="2023-08-10T12:28:46.901" v="237" actId="478"/>
          <ac:spMkLst>
            <pc:docMk/>
            <pc:sldMk cId="1976536695" sldId="311"/>
            <ac:spMk id="3" creationId="{00000000-0000-0000-0000-000000000000}"/>
          </ac:spMkLst>
        </pc:spChg>
        <pc:spChg chg="add del mod">
          <ac:chgData name="Andrew Taylor" userId="95f1adea-1700-450a-abf4-198b3b3a5a3e" providerId="ADAL" clId="{051102A7-0A0F-4D74-80DB-E020FC663CC0}" dt="2023-08-10T12:28:47.790" v="238" actId="478"/>
          <ac:spMkLst>
            <pc:docMk/>
            <pc:sldMk cId="1976536695" sldId="311"/>
            <ac:spMk id="6" creationId="{110A8D4B-2E05-865C-A91B-81624F6B7D6D}"/>
          </ac:spMkLst>
        </pc:spChg>
      </pc:sldChg>
      <pc:sldChg chg="addSp delSp modSp mod">
        <pc:chgData name="Andrew Taylor" userId="95f1adea-1700-450a-abf4-198b3b3a5a3e" providerId="ADAL" clId="{051102A7-0A0F-4D74-80DB-E020FC663CC0}" dt="2023-08-10T12:28:53.347" v="240" actId="478"/>
        <pc:sldMkLst>
          <pc:docMk/>
          <pc:sldMk cId="356267287" sldId="312"/>
        </pc:sldMkLst>
        <pc:spChg chg="del">
          <ac:chgData name="Andrew Taylor" userId="95f1adea-1700-450a-abf4-198b3b3a5a3e" providerId="ADAL" clId="{051102A7-0A0F-4D74-80DB-E020FC663CC0}" dt="2023-08-10T12:28:52.572" v="239" actId="478"/>
          <ac:spMkLst>
            <pc:docMk/>
            <pc:sldMk cId="356267287" sldId="312"/>
            <ac:spMk id="3" creationId="{00000000-0000-0000-0000-000000000000}"/>
          </ac:spMkLst>
        </pc:spChg>
        <pc:spChg chg="add del mod">
          <ac:chgData name="Andrew Taylor" userId="95f1adea-1700-450a-abf4-198b3b3a5a3e" providerId="ADAL" clId="{051102A7-0A0F-4D74-80DB-E020FC663CC0}" dt="2023-08-10T12:28:53.347" v="240" actId="478"/>
          <ac:spMkLst>
            <pc:docMk/>
            <pc:sldMk cId="356267287" sldId="312"/>
            <ac:spMk id="6" creationId="{B4001F7C-12CE-9DA3-A35D-96FF3DCF933B}"/>
          </ac:spMkLst>
        </pc:spChg>
      </pc:sldChg>
      <pc:sldChg chg="addSp delSp modSp mod">
        <pc:chgData name="Andrew Taylor" userId="95f1adea-1700-450a-abf4-198b3b3a5a3e" providerId="ADAL" clId="{051102A7-0A0F-4D74-80DB-E020FC663CC0}" dt="2023-08-29T11:07:23.020" v="5376" actId="20577"/>
        <pc:sldMkLst>
          <pc:docMk/>
          <pc:sldMk cId="744999962" sldId="313"/>
        </pc:sldMkLst>
        <pc:spChg chg="mod">
          <ac:chgData name="Andrew Taylor" userId="95f1adea-1700-450a-abf4-198b3b3a5a3e" providerId="ADAL" clId="{051102A7-0A0F-4D74-80DB-E020FC663CC0}" dt="2023-08-29T11:07:23.020" v="5376" actId="20577"/>
          <ac:spMkLst>
            <pc:docMk/>
            <pc:sldMk cId="744999962" sldId="313"/>
            <ac:spMk id="2" creationId="{00000000-0000-0000-0000-000000000000}"/>
          </ac:spMkLst>
        </pc:spChg>
        <pc:spChg chg="del">
          <ac:chgData name="Andrew Taylor" userId="95f1adea-1700-450a-abf4-198b3b3a5a3e" providerId="ADAL" clId="{051102A7-0A0F-4D74-80DB-E020FC663CC0}" dt="2023-08-10T12:28:56.271" v="241" actId="478"/>
          <ac:spMkLst>
            <pc:docMk/>
            <pc:sldMk cId="744999962" sldId="313"/>
            <ac:spMk id="3" creationId="{00000000-0000-0000-0000-000000000000}"/>
          </ac:spMkLst>
        </pc:spChg>
        <pc:spChg chg="add del mod">
          <ac:chgData name="Andrew Taylor" userId="95f1adea-1700-450a-abf4-198b3b3a5a3e" providerId="ADAL" clId="{051102A7-0A0F-4D74-80DB-E020FC663CC0}" dt="2023-08-10T12:28:56.865" v="242" actId="478"/>
          <ac:spMkLst>
            <pc:docMk/>
            <pc:sldMk cId="744999962" sldId="313"/>
            <ac:spMk id="6" creationId="{C1C9B6F4-8429-10C1-F0B4-D9194F050B28}"/>
          </ac:spMkLst>
        </pc:spChg>
      </pc:sldChg>
      <pc:sldChg chg="addSp delSp modSp add mod modNotesTx">
        <pc:chgData name="Andrew Taylor" userId="95f1adea-1700-450a-abf4-198b3b3a5a3e" providerId="ADAL" clId="{051102A7-0A0F-4D74-80DB-E020FC663CC0}" dt="2023-09-04T14:15:05.411" v="5799" actId="1440"/>
        <pc:sldMkLst>
          <pc:docMk/>
          <pc:sldMk cId="3219763373" sldId="314"/>
        </pc:sldMkLst>
        <pc:spChg chg="mod">
          <ac:chgData name="Andrew Taylor" userId="95f1adea-1700-450a-abf4-198b3b3a5a3e" providerId="ADAL" clId="{051102A7-0A0F-4D74-80DB-E020FC663CC0}" dt="2023-08-10T13:31:01.689" v="3179" actId="20577"/>
          <ac:spMkLst>
            <pc:docMk/>
            <pc:sldMk cId="3219763373" sldId="314"/>
            <ac:spMk id="9" creationId="{D45AFC6E-9C6B-0C43-8636-02DD22459653}"/>
          </ac:spMkLst>
        </pc:spChg>
        <pc:spChg chg="mod">
          <ac:chgData name="Andrew Taylor" userId="95f1adea-1700-450a-abf4-198b3b3a5a3e" providerId="ADAL" clId="{051102A7-0A0F-4D74-80DB-E020FC663CC0}" dt="2023-08-10T13:34:27.375" v="3526" actId="20577"/>
          <ac:spMkLst>
            <pc:docMk/>
            <pc:sldMk cId="3219763373" sldId="314"/>
            <ac:spMk id="20" creationId="{00000000-0000-0000-0000-000000000000}"/>
          </ac:spMkLst>
        </pc:spChg>
        <pc:picChg chg="del">
          <ac:chgData name="Andrew Taylor" userId="95f1adea-1700-450a-abf4-198b3b3a5a3e" providerId="ADAL" clId="{051102A7-0A0F-4D74-80DB-E020FC663CC0}" dt="2023-08-10T13:32:56.947" v="3264" actId="478"/>
          <ac:picMkLst>
            <pc:docMk/>
            <pc:sldMk cId="3219763373" sldId="314"/>
            <ac:picMk id="3" creationId="{7A0D73CE-CA7B-49B6-3F8E-5485EB1CA1D2}"/>
          </ac:picMkLst>
        </pc:picChg>
        <pc:picChg chg="add mod">
          <ac:chgData name="Andrew Taylor" userId="95f1adea-1700-450a-abf4-198b3b3a5a3e" providerId="ADAL" clId="{051102A7-0A0F-4D74-80DB-E020FC663CC0}" dt="2023-09-04T14:15:05.411" v="5799" actId="1440"/>
          <ac:picMkLst>
            <pc:docMk/>
            <pc:sldMk cId="3219763373" sldId="314"/>
            <ac:picMk id="4" creationId="{F9E8AA40-B80B-8B9E-52E3-CAA2DC93276D}"/>
          </ac:picMkLst>
        </pc:picChg>
        <pc:picChg chg="add mod">
          <ac:chgData name="Andrew Taylor" userId="95f1adea-1700-450a-abf4-198b3b3a5a3e" providerId="ADAL" clId="{051102A7-0A0F-4D74-80DB-E020FC663CC0}" dt="2023-08-10T18:02:15.313" v="5126"/>
          <ac:picMkLst>
            <pc:docMk/>
            <pc:sldMk cId="3219763373" sldId="314"/>
            <ac:picMk id="5" creationId="{1BE85635-22BE-607A-0108-086179F4039A}"/>
          </ac:picMkLst>
        </pc:picChg>
      </pc:sldChg>
      <pc:sldChg chg="addSp delSp modSp add mod modNotesTx">
        <pc:chgData name="Andrew Taylor" userId="95f1adea-1700-450a-abf4-198b3b3a5a3e" providerId="ADAL" clId="{051102A7-0A0F-4D74-80DB-E020FC663CC0}" dt="2023-09-04T14:15:10.256" v="5800" actId="1440"/>
        <pc:sldMkLst>
          <pc:docMk/>
          <pc:sldMk cId="744939716" sldId="315"/>
        </pc:sldMkLst>
        <pc:spChg chg="mod">
          <ac:chgData name="Andrew Taylor" userId="95f1adea-1700-450a-abf4-198b3b3a5a3e" providerId="ADAL" clId="{051102A7-0A0F-4D74-80DB-E020FC663CC0}" dt="2023-08-10T13:35:02.065" v="3542" actId="20577"/>
          <ac:spMkLst>
            <pc:docMk/>
            <pc:sldMk cId="744939716" sldId="315"/>
            <ac:spMk id="9" creationId="{D45AFC6E-9C6B-0C43-8636-02DD22459653}"/>
          </ac:spMkLst>
        </pc:spChg>
        <pc:spChg chg="mod">
          <ac:chgData name="Andrew Taylor" userId="95f1adea-1700-450a-abf4-198b3b3a5a3e" providerId="ADAL" clId="{051102A7-0A0F-4D74-80DB-E020FC663CC0}" dt="2023-08-10T13:36:25.094" v="3831" actId="20577"/>
          <ac:spMkLst>
            <pc:docMk/>
            <pc:sldMk cId="744939716" sldId="315"/>
            <ac:spMk id="20" creationId="{00000000-0000-0000-0000-000000000000}"/>
          </ac:spMkLst>
        </pc:spChg>
        <pc:picChg chg="add mod">
          <ac:chgData name="Andrew Taylor" userId="95f1adea-1700-450a-abf4-198b3b3a5a3e" providerId="ADAL" clId="{051102A7-0A0F-4D74-80DB-E020FC663CC0}" dt="2023-09-04T14:15:10.256" v="5800" actId="1440"/>
          <ac:picMkLst>
            <pc:docMk/>
            <pc:sldMk cId="744939716" sldId="315"/>
            <ac:picMk id="3" creationId="{68645AB5-F258-E516-4386-6BD326E9015A}"/>
          </ac:picMkLst>
        </pc:picChg>
        <pc:picChg chg="del">
          <ac:chgData name="Andrew Taylor" userId="95f1adea-1700-450a-abf4-198b3b3a5a3e" providerId="ADAL" clId="{051102A7-0A0F-4D74-80DB-E020FC663CC0}" dt="2023-08-10T13:35:24.122" v="3543" actId="478"/>
          <ac:picMkLst>
            <pc:docMk/>
            <pc:sldMk cId="744939716" sldId="315"/>
            <ac:picMk id="4" creationId="{F9E8AA40-B80B-8B9E-52E3-CAA2DC93276D}"/>
          </ac:picMkLst>
        </pc:picChg>
        <pc:picChg chg="add mod">
          <ac:chgData name="Andrew Taylor" userId="95f1adea-1700-450a-abf4-198b3b3a5a3e" providerId="ADAL" clId="{051102A7-0A0F-4D74-80DB-E020FC663CC0}" dt="2023-08-10T18:02:17.512" v="5127"/>
          <ac:picMkLst>
            <pc:docMk/>
            <pc:sldMk cId="744939716" sldId="315"/>
            <ac:picMk id="5" creationId="{3E3711AB-75CE-2519-FE65-31ED06CDE0C3}"/>
          </ac:picMkLst>
        </pc:picChg>
      </pc:sldChg>
      <pc:sldChg chg="addSp delSp modSp add mod modNotesTx">
        <pc:chgData name="Andrew Taylor" userId="95f1adea-1700-450a-abf4-198b3b3a5a3e" providerId="ADAL" clId="{051102A7-0A0F-4D74-80DB-E020FC663CC0}" dt="2023-09-04T14:15:17.356" v="5801" actId="1440"/>
        <pc:sldMkLst>
          <pc:docMk/>
          <pc:sldMk cId="969076186" sldId="316"/>
        </pc:sldMkLst>
        <pc:spChg chg="mod">
          <ac:chgData name="Andrew Taylor" userId="95f1adea-1700-450a-abf4-198b3b3a5a3e" providerId="ADAL" clId="{051102A7-0A0F-4D74-80DB-E020FC663CC0}" dt="2023-08-10T14:59:27.432" v="5113" actId="20577"/>
          <ac:spMkLst>
            <pc:docMk/>
            <pc:sldMk cId="969076186" sldId="316"/>
            <ac:spMk id="9" creationId="{D45AFC6E-9C6B-0C43-8636-02DD22459653}"/>
          </ac:spMkLst>
        </pc:spChg>
        <pc:spChg chg="mod">
          <ac:chgData name="Andrew Taylor" userId="95f1adea-1700-450a-abf4-198b3b3a5a3e" providerId="ADAL" clId="{051102A7-0A0F-4D74-80DB-E020FC663CC0}" dt="2023-08-10T14:59:26.206" v="5110" actId="20577"/>
          <ac:spMkLst>
            <pc:docMk/>
            <pc:sldMk cId="969076186" sldId="316"/>
            <ac:spMk id="20" creationId="{00000000-0000-0000-0000-000000000000}"/>
          </ac:spMkLst>
        </pc:spChg>
        <pc:picChg chg="del">
          <ac:chgData name="Andrew Taylor" userId="95f1adea-1700-450a-abf4-198b3b3a5a3e" providerId="ADAL" clId="{051102A7-0A0F-4D74-80DB-E020FC663CC0}" dt="2023-08-10T14:54:57.261" v="4800" actId="478"/>
          <ac:picMkLst>
            <pc:docMk/>
            <pc:sldMk cId="969076186" sldId="316"/>
            <ac:picMk id="3" creationId="{68645AB5-F258-E516-4386-6BD326E9015A}"/>
          </ac:picMkLst>
        </pc:picChg>
        <pc:picChg chg="add mod">
          <ac:chgData name="Andrew Taylor" userId="95f1adea-1700-450a-abf4-198b3b3a5a3e" providerId="ADAL" clId="{051102A7-0A0F-4D74-80DB-E020FC663CC0}" dt="2023-09-04T14:15:17.356" v="5801" actId="1440"/>
          <ac:picMkLst>
            <pc:docMk/>
            <pc:sldMk cId="969076186" sldId="316"/>
            <ac:picMk id="4" creationId="{D4A4FA86-1ACF-772E-A333-ED09A69A3C5E}"/>
          </ac:picMkLst>
        </pc:picChg>
        <pc:picChg chg="add mod">
          <ac:chgData name="Andrew Taylor" userId="95f1adea-1700-450a-abf4-198b3b3a5a3e" providerId="ADAL" clId="{051102A7-0A0F-4D74-80DB-E020FC663CC0}" dt="2023-08-10T18:02:57.824" v="5130" actId="1076"/>
          <ac:picMkLst>
            <pc:docMk/>
            <pc:sldMk cId="969076186" sldId="316"/>
            <ac:picMk id="6" creationId="{DC8925F0-67F0-16F4-7EA9-305DCA0B1A1B}"/>
          </ac:picMkLst>
        </pc:picChg>
      </pc:sldChg>
      <pc:sldChg chg="addSp delSp modSp add mod">
        <pc:chgData name="Andrew Taylor" userId="95f1adea-1700-450a-abf4-198b3b3a5a3e" providerId="ADAL" clId="{051102A7-0A0F-4D74-80DB-E020FC663CC0}" dt="2023-09-04T14:15:23.123" v="5802" actId="1440"/>
        <pc:sldMkLst>
          <pc:docMk/>
          <pc:sldMk cId="689868645" sldId="317"/>
        </pc:sldMkLst>
        <pc:picChg chg="add mod">
          <ac:chgData name="Andrew Taylor" userId="95f1adea-1700-450a-abf4-198b3b3a5a3e" providerId="ADAL" clId="{051102A7-0A0F-4D74-80DB-E020FC663CC0}" dt="2023-09-04T14:15:23.123" v="5802" actId="1440"/>
          <ac:picMkLst>
            <pc:docMk/>
            <pc:sldMk cId="689868645" sldId="317"/>
            <ac:picMk id="3" creationId="{9FE6CD96-BAB7-448A-D2A1-406E69F35396}"/>
          </ac:picMkLst>
        </pc:picChg>
        <pc:picChg chg="del">
          <ac:chgData name="Andrew Taylor" userId="95f1adea-1700-450a-abf4-198b3b3a5a3e" providerId="ADAL" clId="{051102A7-0A0F-4D74-80DB-E020FC663CC0}" dt="2023-08-10T14:59:33.120" v="5115" actId="478"/>
          <ac:picMkLst>
            <pc:docMk/>
            <pc:sldMk cId="689868645" sldId="317"/>
            <ac:picMk id="4" creationId="{D4A4FA86-1ACF-772E-A333-ED09A69A3C5E}"/>
          </ac:picMkLst>
        </pc:picChg>
        <pc:picChg chg="add mod">
          <ac:chgData name="Andrew Taylor" userId="95f1adea-1700-450a-abf4-198b3b3a5a3e" providerId="ADAL" clId="{051102A7-0A0F-4D74-80DB-E020FC663CC0}" dt="2023-08-10T18:03:32.388" v="5132" actId="1076"/>
          <ac:picMkLst>
            <pc:docMk/>
            <pc:sldMk cId="689868645" sldId="317"/>
            <ac:picMk id="6" creationId="{25FA8289-071C-EAAF-8998-48007887483D}"/>
          </ac:picMkLst>
        </pc:picChg>
      </pc:sldChg>
      <pc:sldChg chg="add del">
        <pc:chgData name="Andrew Taylor" userId="95f1adea-1700-450a-abf4-198b3b3a5a3e" providerId="ADAL" clId="{051102A7-0A0F-4D74-80DB-E020FC663CC0}" dt="2023-08-10T14:59:18.891" v="5095"/>
        <pc:sldMkLst>
          <pc:docMk/>
          <pc:sldMk cId="735504780" sldId="317"/>
        </pc:sldMkLst>
      </pc:sldChg>
      <pc:sldChg chg="addSp delSp modSp add mod modNotesTx">
        <pc:chgData name="Andrew Taylor" userId="95f1adea-1700-450a-abf4-198b3b3a5a3e" providerId="ADAL" clId="{051102A7-0A0F-4D74-80DB-E020FC663CC0}" dt="2023-08-10T18:14:38.882" v="5266" actId="20577"/>
        <pc:sldMkLst>
          <pc:docMk/>
          <pc:sldMk cId="880954308" sldId="318"/>
        </pc:sldMkLst>
        <pc:spChg chg="add del mod">
          <ac:chgData name="Andrew Taylor" userId="95f1adea-1700-450a-abf4-198b3b3a5a3e" providerId="ADAL" clId="{051102A7-0A0F-4D74-80DB-E020FC663CC0}" dt="2023-08-10T18:14:05.628" v="5250" actId="478"/>
          <ac:spMkLst>
            <pc:docMk/>
            <pc:sldMk cId="880954308" sldId="318"/>
            <ac:spMk id="4" creationId="{12182382-401D-157D-2CAB-E1AE122F4787}"/>
          </ac:spMkLst>
        </pc:spChg>
        <pc:spChg chg="add del">
          <ac:chgData name="Andrew Taylor" userId="95f1adea-1700-450a-abf4-198b3b3a5a3e" providerId="ADAL" clId="{051102A7-0A0F-4D74-80DB-E020FC663CC0}" dt="2023-08-10T18:06:40.604" v="5223" actId="478"/>
          <ac:spMkLst>
            <pc:docMk/>
            <pc:sldMk cId="880954308" sldId="318"/>
            <ac:spMk id="6" creationId="{00000000-0000-0000-0000-000000000000}"/>
          </ac:spMkLst>
        </pc:spChg>
        <pc:spChg chg="add del">
          <ac:chgData name="Andrew Taylor" userId="95f1adea-1700-450a-abf4-198b3b3a5a3e" providerId="ADAL" clId="{051102A7-0A0F-4D74-80DB-E020FC663CC0}" dt="2023-08-10T18:06:32.810" v="5220" actId="478"/>
          <ac:spMkLst>
            <pc:docMk/>
            <pc:sldMk cId="880954308" sldId="318"/>
            <ac:spMk id="7" creationId="{00000000-0000-0000-0000-000000000000}"/>
          </ac:spMkLst>
        </pc:spChg>
        <pc:spChg chg="add del mod">
          <ac:chgData name="Andrew Taylor" userId="95f1adea-1700-450a-abf4-198b3b3a5a3e" providerId="ADAL" clId="{051102A7-0A0F-4D74-80DB-E020FC663CC0}" dt="2023-08-10T18:06:57.168" v="5247" actId="20577"/>
          <ac:spMkLst>
            <pc:docMk/>
            <pc:sldMk cId="880954308" sldId="318"/>
            <ac:spMk id="8" creationId="{00000000-0000-0000-0000-000000000000}"/>
          </ac:spMkLst>
        </pc:spChg>
        <pc:spChg chg="add del">
          <ac:chgData name="Andrew Taylor" userId="95f1adea-1700-450a-abf4-198b3b3a5a3e" providerId="ADAL" clId="{051102A7-0A0F-4D74-80DB-E020FC663CC0}" dt="2023-08-10T18:06:37.875" v="5221" actId="478"/>
          <ac:spMkLst>
            <pc:docMk/>
            <pc:sldMk cId="880954308" sldId="318"/>
            <ac:spMk id="18" creationId="{00000000-0000-0000-0000-000000000000}"/>
          </ac:spMkLst>
        </pc:spChg>
        <pc:spChg chg="add del">
          <ac:chgData name="Andrew Taylor" userId="95f1adea-1700-450a-abf4-198b3b3a5a3e" providerId="ADAL" clId="{051102A7-0A0F-4D74-80DB-E020FC663CC0}" dt="2023-08-10T18:06:37.875" v="5221" actId="478"/>
          <ac:spMkLst>
            <pc:docMk/>
            <pc:sldMk cId="880954308" sldId="318"/>
            <ac:spMk id="19" creationId="{00000000-0000-0000-0000-000000000000}"/>
          </ac:spMkLst>
        </pc:spChg>
        <pc:spChg chg="add del">
          <ac:chgData name="Andrew Taylor" userId="95f1adea-1700-450a-abf4-198b3b3a5a3e" providerId="ADAL" clId="{051102A7-0A0F-4D74-80DB-E020FC663CC0}" dt="2023-08-10T18:06:37.875" v="5221" actId="478"/>
          <ac:spMkLst>
            <pc:docMk/>
            <pc:sldMk cId="880954308" sldId="318"/>
            <ac:spMk id="20" creationId="{00000000-0000-0000-0000-000000000000}"/>
          </ac:spMkLst>
        </pc:spChg>
        <pc:spChg chg="add del">
          <ac:chgData name="Andrew Taylor" userId="95f1adea-1700-450a-abf4-198b3b3a5a3e" providerId="ADAL" clId="{051102A7-0A0F-4D74-80DB-E020FC663CC0}" dt="2023-08-10T18:06:37.875" v="5221" actId="478"/>
          <ac:spMkLst>
            <pc:docMk/>
            <pc:sldMk cId="880954308" sldId="318"/>
            <ac:spMk id="21" creationId="{00000000-0000-0000-0000-000000000000}"/>
          </ac:spMkLst>
        </pc:spChg>
        <pc:spChg chg="add del">
          <ac:chgData name="Andrew Taylor" userId="95f1adea-1700-450a-abf4-198b3b3a5a3e" providerId="ADAL" clId="{051102A7-0A0F-4D74-80DB-E020FC663CC0}" dt="2023-08-10T18:06:37.875" v="5221" actId="478"/>
          <ac:spMkLst>
            <pc:docMk/>
            <pc:sldMk cId="880954308" sldId="318"/>
            <ac:spMk id="22" creationId="{00000000-0000-0000-0000-000000000000}"/>
          </ac:spMkLst>
        </pc:spChg>
        <pc:spChg chg="add del">
          <ac:chgData name="Andrew Taylor" userId="95f1adea-1700-450a-abf4-198b3b3a5a3e" providerId="ADAL" clId="{051102A7-0A0F-4D74-80DB-E020FC663CC0}" dt="2023-08-10T18:06:37.875" v="5221" actId="478"/>
          <ac:spMkLst>
            <pc:docMk/>
            <pc:sldMk cId="880954308" sldId="318"/>
            <ac:spMk id="23" creationId="{00000000-0000-0000-0000-000000000000}"/>
          </ac:spMkLst>
        </pc:spChg>
        <pc:spChg chg="add del">
          <ac:chgData name="Andrew Taylor" userId="95f1adea-1700-450a-abf4-198b3b3a5a3e" providerId="ADAL" clId="{051102A7-0A0F-4D74-80DB-E020FC663CC0}" dt="2023-08-10T18:06:37.875" v="5221" actId="478"/>
          <ac:spMkLst>
            <pc:docMk/>
            <pc:sldMk cId="880954308" sldId="318"/>
            <ac:spMk id="33" creationId="{00000000-0000-0000-0000-000000000000}"/>
          </ac:spMkLst>
        </pc:spChg>
        <pc:spChg chg="add del">
          <ac:chgData name="Andrew Taylor" userId="95f1adea-1700-450a-abf4-198b3b3a5a3e" providerId="ADAL" clId="{051102A7-0A0F-4D74-80DB-E020FC663CC0}" dt="2023-08-10T18:06:37.875" v="5221" actId="478"/>
          <ac:spMkLst>
            <pc:docMk/>
            <pc:sldMk cId="880954308" sldId="318"/>
            <ac:spMk id="35" creationId="{00000000-0000-0000-0000-000000000000}"/>
          </ac:spMkLst>
        </pc:spChg>
        <pc:spChg chg="add mod">
          <ac:chgData name="Andrew Taylor" userId="95f1adea-1700-450a-abf4-198b3b3a5a3e" providerId="ADAL" clId="{051102A7-0A0F-4D74-80DB-E020FC663CC0}" dt="2023-08-10T18:14:38.882" v="5266" actId="20577"/>
          <ac:spMkLst>
            <pc:docMk/>
            <pc:sldMk cId="880954308" sldId="318"/>
            <ac:spMk id="36" creationId="{9434A0ED-2AD0-2903-81A0-07F37E8A93A4}"/>
          </ac:spMkLst>
        </pc:spChg>
        <pc:spChg chg="add del">
          <ac:chgData name="Andrew Taylor" userId="95f1adea-1700-450a-abf4-198b3b3a5a3e" providerId="ADAL" clId="{051102A7-0A0F-4D74-80DB-E020FC663CC0}" dt="2023-08-10T18:06:37.875" v="5221" actId="478"/>
          <ac:spMkLst>
            <pc:docMk/>
            <pc:sldMk cId="880954308" sldId="318"/>
            <ac:spMk id="37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10T18:05:10.772" v="5159" actId="20577"/>
          <ac:spMkLst>
            <pc:docMk/>
            <pc:sldMk cId="880954308" sldId="318"/>
            <ac:spMk id="38" creationId="{7C1CA825-52A7-F64C-8612-A7CE73FAF134}"/>
          </ac:spMkLst>
        </pc:spChg>
        <pc:spChg chg="add del">
          <ac:chgData name="Andrew Taylor" userId="95f1adea-1700-450a-abf4-198b3b3a5a3e" providerId="ADAL" clId="{051102A7-0A0F-4D74-80DB-E020FC663CC0}" dt="2023-08-10T18:06:37.875" v="5221" actId="478"/>
          <ac:spMkLst>
            <pc:docMk/>
            <pc:sldMk cId="880954308" sldId="318"/>
            <ac:spMk id="39" creationId="{00000000-0000-0000-0000-000000000000}"/>
          </ac:spMkLst>
        </pc:spChg>
        <pc:spChg chg="add del">
          <ac:chgData name="Andrew Taylor" userId="95f1adea-1700-450a-abf4-198b3b3a5a3e" providerId="ADAL" clId="{051102A7-0A0F-4D74-80DB-E020FC663CC0}" dt="2023-08-10T18:06:37.875" v="5221" actId="478"/>
          <ac:spMkLst>
            <pc:docMk/>
            <pc:sldMk cId="880954308" sldId="318"/>
            <ac:spMk id="40" creationId="{00000000-0000-0000-0000-000000000000}"/>
          </ac:spMkLst>
        </pc:spChg>
        <pc:spChg chg="add del">
          <ac:chgData name="Andrew Taylor" userId="95f1adea-1700-450a-abf4-198b3b3a5a3e" providerId="ADAL" clId="{051102A7-0A0F-4D74-80DB-E020FC663CC0}" dt="2023-08-10T18:06:37.875" v="5221" actId="478"/>
          <ac:spMkLst>
            <pc:docMk/>
            <pc:sldMk cId="880954308" sldId="318"/>
            <ac:spMk id="41" creationId="{00000000-0000-0000-0000-000000000000}"/>
          </ac:spMkLst>
        </pc:spChg>
        <pc:spChg chg="del">
          <ac:chgData name="Andrew Taylor" userId="95f1adea-1700-450a-abf4-198b3b3a5a3e" providerId="ADAL" clId="{051102A7-0A0F-4D74-80DB-E020FC663CC0}" dt="2023-08-10T18:05:14.311" v="5160" actId="478"/>
          <ac:spMkLst>
            <pc:docMk/>
            <pc:sldMk cId="880954308" sldId="318"/>
            <ac:spMk id="42" creationId="{872BB657-EFC9-A54D-A6DB-8A0C69CDE6B3}"/>
          </ac:spMkLst>
        </pc:spChg>
        <pc:grpChg chg="add del">
          <ac:chgData name="Andrew Taylor" userId="95f1adea-1700-450a-abf4-198b3b3a5a3e" providerId="ADAL" clId="{051102A7-0A0F-4D74-80DB-E020FC663CC0}" dt="2023-08-10T18:06:37.875" v="5221" actId="478"/>
          <ac:grpSpMkLst>
            <pc:docMk/>
            <pc:sldMk cId="880954308" sldId="318"/>
            <ac:grpSpMk id="9" creationId="{00000000-0000-0000-0000-000000000000}"/>
          </ac:grpSpMkLst>
        </pc:grpChg>
        <pc:grpChg chg="add del">
          <ac:chgData name="Andrew Taylor" userId="95f1adea-1700-450a-abf4-198b3b3a5a3e" providerId="ADAL" clId="{051102A7-0A0F-4D74-80DB-E020FC663CC0}" dt="2023-08-10T18:06:37.875" v="5221" actId="478"/>
          <ac:grpSpMkLst>
            <pc:docMk/>
            <pc:sldMk cId="880954308" sldId="318"/>
            <ac:grpSpMk id="12" creationId="{00000000-0000-0000-0000-000000000000}"/>
          </ac:grpSpMkLst>
        </pc:grpChg>
        <pc:grpChg chg="add del">
          <ac:chgData name="Andrew Taylor" userId="95f1adea-1700-450a-abf4-198b3b3a5a3e" providerId="ADAL" clId="{051102A7-0A0F-4D74-80DB-E020FC663CC0}" dt="2023-08-10T18:06:37.875" v="5221" actId="478"/>
          <ac:grpSpMkLst>
            <pc:docMk/>
            <pc:sldMk cId="880954308" sldId="318"/>
            <ac:grpSpMk id="15" creationId="{00000000-0000-0000-0000-000000000000}"/>
          </ac:grpSpMkLst>
        </pc:grpChg>
        <pc:grpChg chg="add del">
          <ac:chgData name="Andrew Taylor" userId="95f1adea-1700-450a-abf4-198b3b3a5a3e" providerId="ADAL" clId="{051102A7-0A0F-4D74-80DB-E020FC663CC0}" dt="2023-08-10T18:06:37.875" v="5221" actId="478"/>
          <ac:grpSpMkLst>
            <pc:docMk/>
            <pc:sldMk cId="880954308" sldId="318"/>
            <ac:grpSpMk id="24" creationId="{00000000-0000-0000-0000-000000000000}"/>
          </ac:grpSpMkLst>
        </pc:grpChg>
        <pc:grpChg chg="add del">
          <ac:chgData name="Andrew Taylor" userId="95f1adea-1700-450a-abf4-198b3b3a5a3e" providerId="ADAL" clId="{051102A7-0A0F-4D74-80DB-E020FC663CC0}" dt="2023-08-10T18:06:37.875" v="5221" actId="478"/>
          <ac:grpSpMkLst>
            <pc:docMk/>
            <pc:sldMk cId="880954308" sldId="318"/>
            <ac:grpSpMk id="27" creationId="{00000000-0000-0000-0000-000000000000}"/>
          </ac:grpSpMkLst>
        </pc:grpChg>
        <pc:grpChg chg="add del">
          <ac:chgData name="Andrew Taylor" userId="95f1adea-1700-450a-abf4-198b3b3a5a3e" providerId="ADAL" clId="{051102A7-0A0F-4D74-80DB-E020FC663CC0}" dt="2023-08-10T18:06:37.875" v="5221" actId="478"/>
          <ac:grpSpMkLst>
            <pc:docMk/>
            <pc:sldMk cId="880954308" sldId="318"/>
            <ac:grpSpMk id="30" creationId="{00000000-0000-0000-0000-000000000000}"/>
          </ac:grpSpMkLst>
        </pc:grpChg>
        <pc:picChg chg="add mod">
          <ac:chgData name="Andrew Taylor" userId="95f1adea-1700-450a-abf4-198b3b3a5a3e" providerId="ADAL" clId="{051102A7-0A0F-4D74-80DB-E020FC663CC0}" dt="2023-08-10T18:06:47.172" v="5225" actId="1076"/>
          <ac:picMkLst>
            <pc:docMk/>
            <pc:sldMk cId="880954308" sldId="318"/>
            <ac:picMk id="3" creationId="{837752CF-8E57-BBC2-73E5-59267AA34FC4}"/>
          </ac:picMkLst>
        </pc:picChg>
        <pc:picChg chg="add mod">
          <ac:chgData name="Andrew Taylor" userId="95f1adea-1700-450a-abf4-198b3b3a5a3e" providerId="ADAL" clId="{051102A7-0A0F-4D74-80DB-E020FC663CC0}" dt="2023-08-10T18:14:29.708" v="5254" actId="1076"/>
          <ac:picMkLst>
            <pc:docMk/>
            <pc:sldMk cId="880954308" sldId="318"/>
            <ac:picMk id="34" creationId="{B984C23F-8B41-D14D-D8C5-B603EA9B92E7}"/>
          </ac:picMkLst>
        </pc:picChg>
      </pc:sldChg>
      <pc:sldChg chg="modSp add mod">
        <pc:chgData name="Andrew Taylor" userId="95f1adea-1700-450a-abf4-198b3b3a5a3e" providerId="ADAL" clId="{051102A7-0A0F-4D74-80DB-E020FC663CC0}" dt="2023-08-29T18:19:13.574" v="5418" actId="20577"/>
        <pc:sldMkLst>
          <pc:docMk/>
          <pc:sldMk cId="1803697539" sldId="319"/>
        </pc:sldMkLst>
        <pc:spChg chg="mod">
          <ac:chgData name="Andrew Taylor" userId="95f1adea-1700-450a-abf4-198b3b3a5a3e" providerId="ADAL" clId="{051102A7-0A0F-4D74-80DB-E020FC663CC0}" dt="2023-08-29T18:19:13.574" v="5418" actId="20577"/>
          <ac:spMkLst>
            <pc:docMk/>
            <pc:sldMk cId="1803697539" sldId="319"/>
            <ac:spMk id="2" creationId="{00000000-0000-0000-0000-000000000000}"/>
          </ac:spMkLst>
        </pc:spChg>
      </pc:sldChg>
      <pc:sldChg chg="addSp delSp modSp add mod">
        <pc:chgData name="Andrew Taylor" userId="95f1adea-1700-450a-abf4-198b3b3a5a3e" providerId="ADAL" clId="{051102A7-0A0F-4D74-80DB-E020FC663CC0}" dt="2023-09-04T13:54:50.584" v="5762" actId="478"/>
        <pc:sldMkLst>
          <pc:docMk/>
          <pc:sldMk cId="2612615987" sldId="320"/>
        </pc:sldMkLst>
        <pc:spChg chg="add del mod">
          <ac:chgData name="Andrew Taylor" userId="95f1adea-1700-450a-abf4-198b3b3a5a3e" providerId="ADAL" clId="{051102A7-0A0F-4D74-80DB-E020FC663CC0}" dt="2023-09-04T13:54:18.790" v="5693"/>
          <ac:spMkLst>
            <pc:docMk/>
            <pc:sldMk cId="2612615987" sldId="320"/>
            <ac:spMk id="5" creationId="{5F6BD560-D228-5B25-A0CF-B653775941FD}"/>
          </ac:spMkLst>
        </pc:spChg>
        <pc:spChg chg="add del mod">
          <ac:chgData name="Andrew Taylor" userId="95f1adea-1700-450a-abf4-198b3b3a5a3e" providerId="ADAL" clId="{051102A7-0A0F-4D74-80DB-E020FC663CC0}" dt="2023-09-04T13:54:17.870" v="5691"/>
          <ac:spMkLst>
            <pc:docMk/>
            <pc:sldMk cId="2612615987" sldId="320"/>
            <ac:spMk id="6" creationId="{D1046F0C-AD25-6A22-0B1B-48A3815693CB}"/>
          </ac:spMkLst>
        </pc:spChg>
        <pc:spChg chg="del">
          <ac:chgData name="Andrew Taylor" userId="95f1adea-1700-450a-abf4-198b3b3a5a3e" providerId="ADAL" clId="{051102A7-0A0F-4D74-80DB-E020FC663CC0}" dt="2023-08-29T18:19:58.618" v="5503" actId="478"/>
          <ac:spMkLst>
            <pc:docMk/>
            <pc:sldMk cId="2612615987" sldId="320"/>
            <ac:spMk id="10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29T18:19:55.304" v="5502" actId="20577"/>
          <ac:spMkLst>
            <pc:docMk/>
            <pc:sldMk cId="2612615987" sldId="320"/>
            <ac:spMk id="11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9-04T13:54:22.797" v="5694"/>
          <ac:spMkLst>
            <pc:docMk/>
            <pc:sldMk cId="2612615987" sldId="320"/>
            <ac:spMk id="12" creationId="{AFC97E73-44E0-C084-8551-D198D7F148C4}"/>
          </ac:spMkLst>
        </pc:spChg>
        <pc:spChg chg="del">
          <ac:chgData name="Andrew Taylor" userId="95f1adea-1700-450a-abf4-198b3b3a5a3e" providerId="ADAL" clId="{051102A7-0A0F-4D74-80DB-E020FC663CC0}" dt="2023-08-29T18:21:12.696" v="5652" actId="478"/>
          <ac:spMkLst>
            <pc:docMk/>
            <pc:sldMk cId="2612615987" sldId="320"/>
            <ac:spMk id="13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9-04T13:54:22.797" v="5694"/>
          <ac:spMkLst>
            <pc:docMk/>
            <pc:sldMk cId="2612615987" sldId="320"/>
            <ac:spMk id="13" creationId="{91C95B74-A30F-8B90-FD13-F3E9133715D1}"/>
          </ac:spMkLst>
        </pc:spChg>
        <pc:spChg chg="del">
          <ac:chgData name="Andrew Taylor" userId="95f1adea-1700-450a-abf4-198b3b3a5a3e" providerId="ADAL" clId="{051102A7-0A0F-4D74-80DB-E020FC663CC0}" dt="2023-08-29T18:21:00.386" v="5644" actId="478"/>
          <ac:spMkLst>
            <pc:docMk/>
            <pc:sldMk cId="2612615987" sldId="320"/>
            <ac:spMk id="14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9-04T13:54:22.797" v="5694"/>
          <ac:spMkLst>
            <pc:docMk/>
            <pc:sldMk cId="2612615987" sldId="320"/>
            <ac:spMk id="14" creationId="{655A4C3E-B440-BAE8-09EE-C3EAA345860D}"/>
          </ac:spMkLst>
        </pc:spChg>
        <pc:spChg chg="mod">
          <ac:chgData name="Andrew Taylor" userId="95f1adea-1700-450a-abf4-198b3b3a5a3e" providerId="ADAL" clId="{051102A7-0A0F-4D74-80DB-E020FC663CC0}" dt="2023-09-04T13:54:22.797" v="5694"/>
          <ac:spMkLst>
            <pc:docMk/>
            <pc:sldMk cId="2612615987" sldId="320"/>
            <ac:spMk id="15" creationId="{F9D4508C-D8ED-3C34-13A0-D7E08B8A6DCC}"/>
          </ac:spMkLst>
        </pc:spChg>
        <pc:spChg chg="del">
          <ac:chgData name="Andrew Taylor" userId="95f1adea-1700-450a-abf4-198b3b3a5a3e" providerId="ADAL" clId="{051102A7-0A0F-4D74-80DB-E020FC663CC0}" dt="2023-08-29T18:21:08.019" v="5650" actId="478"/>
          <ac:spMkLst>
            <pc:docMk/>
            <pc:sldMk cId="2612615987" sldId="320"/>
            <ac:spMk id="16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9-04T13:54:22.797" v="5694"/>
          <ac:spMkLst>
            <pc:docMk/>
            <pc:sldMk cId="2612615987" sldId="320"/>
            <ac:spMk id="16" creationId="{7F843994-EF90-4A88-8A37-E1D3DC889DDA}"/>
          </ac:spMkLst>
        </pc:spChg>
        <pc:spChg chg="del mod">
          <ac:chgData name="Andrew Taylor" userId="95f1adea-1700-450a-abf4-198b3b3a5a3e" providerId="ADAL" clId="{051102A7-0A0F-4D74-80DB-E020FC663CC0}" dt="2023-08-29T18:21:01.875" v="5646" actId="478"/>
          <ac:spMkLst>
            <pc:docMk/>
            <pc:sldMk cId="2612615987" sldId="320"/>
            <ac:spMk id="17" creationId="{00000000-0000-0000-0000-000000000000}"/>
          </ac:spMkLst>
        </pc:spChg>
        <pc:spChg chg="del mod">
          <ac:chgData name="Andrew Taylor" userId="95f1adea-1700-450a-abf4-198b3b3a5a3e" providerId="ADAL" clId="{051102A7-0A0F-4D74-80DB-E020FC663CC0}" dt="2023-09-04T13:54:50.584" v="5762" actId="478"/>
          <ac:spMkLst>
            <pc:docMk/>
            <pc:sldMk cId="2612615987" sldId="320"/>
            <ac:spMk id="17" creationId="{5626AF13-9C7E-4FA7-0E6D-3962A2D9E30A}"/>
          </ac:spMkLst>
        </pc:spChg>
        <pc:spChg chg="del">
          <ac:chgData name="Andrew Taylor" userId="95f1adea-1700-450a-abf4-198b3b3a5a3e" providerId="ADAL" clId="{051102A7-0A0F-4D74-80DB-E020FC663CC0}" dt="2023-08-29T18:21:06.199" v="5649" actId="478"/>
          <ac:spMkLst>
            <pc:docMk/>
            <pc:sldMk cId="2612615987" sldId="320"/>
            <ac:spMk id="20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9-04T13:54:47.733" v="5761" actId="20577"/>
          <ac:spMkLst>
            <pc:docMk/>
            <pc:sldMk cId="2612615987" sldId="320"/>
            <ac:spMk id="20" creationId="{4BFDA694-E6A6-8F66-CB59-7F559E48C2E3}"/>
          </ac:spMkLst>
        </pc:spChg>
        <pc:spChg chg="del">
          <ac:chgData name="Andrew Taylor" userId="95f1adea-1700-450a-abf4-198b3b3a5a3e" providerId="ADAL" clId="{051102A7-0A0F-4D74-80DB-E020FC663CC0}" dt="2023-08-29T18:21:10.532" v="5651" actId="478"/>
          <ac:spMkLst>
            <pc:docMk/>
            <pc:sldMk cId="2612615987" sldId="320"/>
            <ac:spMk id="22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9-04T13:54:42.031" v="5744" actId="20577"/>
          <ac:spMkLst>
            <pc:docMk/>
            <pc:sldMk cId="2612615987" sldId="320"/>
            <ac:spMk id="22" creationId="{269E460B-C96A-CBC4-E66C-FDE10C257A8B}"/>
          </ac:spMkLst>
        </pc:spChg>
        <pc:spChg chg="add del mod topLvl">
          <ac:chgData name="Andrew Taylor" userId="95f1adea-1700-450a-abf4-198b3b3a5a3e" providerId="ADAL" clId="{051102A7-0A0F-4D74-80DB-E020FC663CC0}" dt="2023-08-29T18:20:40.147" v="5617" actId="20577"/>
          <ac:spMkLst>
            <pc:docMk/>
            <pc:sldMk cId="2612615987" sldId="320"/>
            <ac:spMk id="25" creationId="{00000000-0000-0000-0000-000000000000}"/>
          </ac:spMkLst>
        </pc:spChg>
        <pc:spChg chg="mod topLvl">
          <ac:chgData name="Andrew Taylor" userId="95f1adea-1700-450a-abf4-198b3b3a5a3e" providerId="ADAL" clId="{051102A7-0A0F-4D74-80DB-E020FC663CC0}" dt="2023-08-29T18:20:32.882" v="5582" actId="478"/>
          <ac:spMkLst>
            <pc:docMk/>
            <pc:sldMk cId="2612615987" sldId="320"/>
            <ac:spMk id="26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9-04T13:54:35.343" v="5714" actId="20577"/>
          <ac:spMkLst>
            <pc:docMk/>
            <pc:sldMk cId="2612615987" sldId="320"/>
            <ac:spMk id="27" creationId="{9C6685A0-4D67-6DA8-68B8-B5D4FF902C35}"/>
          </ac:spMkLst>
        </pc:spChg>
        <pc:spChg chg="del">
          <ac:chgData name="Andrew Taylor" userId="95f1adea-1700-450a-abf4-198b3b3a5a3e" providerId="ADAL" clId="{051102A7-0A0F-4D74-80DB-E020FC663CC0}" dt="2023-08-29T18:20:54.230" v="5643" actId="478"/>
          <ac:spMkLst>
            <pc:docMk/>
            <pc:sldMk cId="2612615987" sldId="320"/>
            <ac:spMk id="35" creationId="{00000000-0000-0000-0000-000000000000}"/>
          </ac:spMkLst>
        </pc:spChg>
        <pc:spChg chg="del">
          <ac:chgData name="Andrew Taylor" userId="95f1adea-1700-450a-abf4-198b3b3a5a3e" providerId="ADAL" clId="{051102A7-0A0F-4D74-80DB-E020FC663CC0}" dt="2023-08-29T18:20:54.230" v="5643" actId="478"/>
          <ac:spMkLst>
            <pc:docMk/>
            <pc:sldMk cId="2612615987" sldId="320"/>
            <ac:spMk id="37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8-29T19:46:50.972" v="5681" actId="20577"/>
          <ac:spMkLst>
            <pc:docMk/>
            <pc:sldMk cId="2612615987" sldId="320"/>
            <ac:spMk id="38" creationId="{7C1CA825-52A7-F64C-8612-A7CE73FAF134}"/>
          </ac:spMkLst>
        </pc:spChg>
        <pc:spChg chg="del">
          <ac:chgData name="Andrew Taylor" userId="95f1adea-1700-450a-abf4-198b3b3a5a3e" providerId="ADAL" clId="{051102A7-0A0F-4D74-80DB-E020FC663CC0}" dt="2023-08-29T18:20:54.230" v="5643" actId="478"/>
          <ac:spMkLst>
            <pc:docMk/>
            <pc:sldMk cId="2612615987" sldId="320"/>
            <ac:spMk id="39" creationId="{00000000-0000-0000-0000-000000000000}"/>
          </ac:spMkLst>
        </pc:spChg>
        <pc:spChg chg="del">
          <ac:chgData name="Andrew Taylor" userId="95f1adea-1700-450a-abf4-198b3b3a5a3e" providerId="ADAL" clId="{051102A7-0A0F-4D74-80DB-E020FC663CC0}" dt="2023-08-29T18:20:54.230" v="5643" actId="478"/>
          <ac:spMkLst>
            <pc:docMk/>
            <pc:sldMk cId="2612615987" sldId="320"/>
            <ac:spMk id="40" creationId="{00000000-0000-0000-0000-000000000000}"/>
          </ac:spMkLst>
        </pc:spChg>
        <pc:spChg chg="del">
          <ac:chgData name="Andrew Taylor" userId="95f1adea-1700-450a-abf4-198b3b3a5a3e" providerId="ADAL" clId="{051102A7-0A0F-4D74-80DB-E020FC663CC0}" dt="2023-08-29T18:21:16.791" v="5654" actId="478"/>
          <ac:spMkLst>
            <pc:docMk/>
            <pc:sldMk cId="2612615987" sldId="320"/>
            <ac:spMk id="46" creationId="{66E697B7-FE3F-4426-2EC6-A5527BD080A8}"/>
          </ac:spMkLst>
        </pc:spChg>
        <pc:spChg chg="mod">
          <ac:chgData name="Andrew Taylor" userId="95f1adea-1700-450a-abf4-198b3b3a5a3e" providerId="ADAL" clId="{051102A7-0A0F-4D74-80DB-E020FC663CC0}" dt="2023-08-29T18:20:49.257" v="5642" actId="20577"/>
          <ac:spMkLst>
            <pc:docMk/>
            <pc:sldMk cId="2612615987" sldId="320"/>
            <ac:spMk id="48" creationId="{89D624B4-55B8-C88F-9731-FC6BB81D29BD}"/>
          </ac:spMkLst>
        </pc:spChg>
        <pc:spChg chg="mod">
          <ac:chgData name="Andrew Taylor" userId="95f1adea-1700-450a-abf4-198b3b3a5a3e" providerId="ADAL" clId="{051102A7-0A0F-4D74-80DB-E020FC663CC0}" dt="2023-08-29T18:20:43.979" v="5627" actId="20577"/>
          <ac:spMkLst>
            <pc:docMk/>
            <pc:sldMk cId="2612615987" sldId="320"/>
            <ac:spMk id="49" creationId="{0796CEA1-37B4-85DA-F7A2-22232F4D3B5B}"/>
          </ac:spMkLst>
        </pc:spChg>
        <pc:spChg chg="del">
          <ac:chgData name="Andrew Taylor" userId="95f1adea-1700-450a-abf4-198b3b3a5a3e" providerId="ADAL" clId="{051102A7-0A0F-4D74-80DB-E020FC663CC0}" dt="2023-08-29T18:21:18.340" v="5655" actId="478"/>
          <ac:spMkLst>
            <pc:docMk/>
            <pc:sldMk cId="2612615987" sldId="320"/>
            <ac:spMk id="50" creationId="{F38D209B-2C46-3BED-71B0-11B8DB5644DB}"/>
          </ac:spMkLst>
        </pc:spChg>
        <pc:spChg chg="del">
          <ac:chgData name="Andrew Taylor" userId="95f1adea-1700-450a-abf4-198b3b3a5a3e" providerId="ADAL" clId="{051102A7-0A0F-4D74-80DB-E020FC663CC0}" dt="2023-08-29T18:21:15.052" v="5653" actId="478"/>
          <ac:spMkLst>
            <pc:docMk/>
            <pc:sldMk cId="2612615987" sldId="320"/>
            <ac:spMk id="51" creationId="{7E8D12B7-727A-0968-7230-B5040277AEF1}"/>
          </ac:spMkLst>
        </pc:spChg>
        <pc:spChg chg="mod">
          <ac:chgData name="Andrew Taylor" userId="95f1adea-1700-450a-abf4-198b3b3a5a3e" providerId="ADAL" clId="{051102A7-0A0F-4D74-80DB-E020FC663CC0}" dt="2023-08-29T18:19:45.536" v="5485" actId="20577"/>
          <ac:spMkLst>
            <pc:docMk/>
            <pc:sldMk cId="2612615987" sldId="320"/>
            <ac:spMk id="52" creationId="{A30586FE-1CDE-C17C-D215-64877EB04801}"/>
          </ac:spMkLst>
        </pc:spChg>
        <pc:spChg chg="mod">
          <ac:chgData name="Andrew Taylor" userId="95f1adea-1700-450a-abf4-198b3b3a5a3e" providerId="ADAL" clId="{051102A7-0A0F-4D74-80DB-E020FC663CC0}" dt="2023-08-29T18:19:34.399" v="5433" actId="20577"/>
          <ac:spMkLst>
            <pc:docMk/>
            <pc:sldMk cId="2612615987" sldId="320"/>
            <ac:spMk id="53" creationId="{49B0FA00-8FC7-F395-58D1-7BEF4B66C9BD}"/>
          </ac:spMkLst>
        </pc:spChg>
        <pc:grpChg chg="add del">
          <ac:chgData name="Andrew Taylor" userId="95f1adea-1700-450a-abf4-198b3b3a5a3e" providerId="ADAL" clId="{051102A7-0A0F-4D74-80DB-E020FC663CC0}" dt="2023-09-04T13:54:27.432" v="5696" actId="478"/>
          <ac:grpSpMkLst>
            <pc:docMk/>
            <pc:sldMk cId="2612615987" sldId="320"/>
            <ac:grpSpMk id="2" creationId="{42269375-6C83-E7A0-5A82-5C97CFE18173}"/>
          </ac:grpSpMkLst>
        </pc:grpChg>
        <pc:grpChg chg="del">
          <ac:chgData name="Andrew Taylor" userId="95f1adea-1700-450a-abf4-198b3b3a5a3e" providerId="ADAL" clId="{051102A7-0A0F-4D74-80DB-E020FC663CC0}" dt="2023-08-29T18:21:15.052" v="5653" actId="478"/>
          <ac:grpSpMkLst>
            <pc:docMk/>
            <pc:sldMk cId="2612615987" sldId="320"/>
            <ac:grpSpMk id="5" creationId="{15393E0A-92D2-387A-4E3A-1981FAC68DA5}"/>
          </ac:grpSpMkLst>
        </pc:grpChg>
        <pc:grpChg chg="add mod">
          <ac:chgData name="Andrew Taylor" userId="95f1adea-1700-450a-abf4-198b3b3a5a3e" providerId="ADAL" clId="{051102A7-0A0F-4D74-80DB-E020FC663CC0}" dt="2023-09-04T13:54:31.438" v="5697" actId="1076"/>
          <ac:grpSpMkLst>
            <pc:docMk/>
            <pc:sldMk cId="2612615987" sldId="320"/>
            <ac:grpSpMk id="8" creationId="{C93244A8-7CA0-84E2-A045-FA5C2CC064F5}"/>
          </ac:grpSpMkLst>
        </pc:grpChg>
        <pc:grpChg chg="del">
          <ac:chgData name="Andrew Taylor" userId="95f1adea-1700-450a-abf4-198b3b3a5a3e" providerId="ADAL" clId="{051102A7-0A0F-4D74-80DB-E020FC663CC0}" dt="2023-08-29T18:19:58.618" v="5503" actId="478"/>
          <ac:grpSpMkLst>
            <pc:docMk/>
            <pc:sldMk cId="2612615987" sldId="320"/>
            <ac:grpSpMk id="9" creationId="{00000000-0000-0000-0000-000000000000}"/>
          </ac:grpSpMkLst>
        </pc:grpChg>
        <pc:grpChg chg="mod">
          <ac:chgData name="Andrew Taylor" userId="95f1adea-1700-450a-abf4-198b3b3a5a3e" providerId="ADAL" clId="{051102A7-0A0F-4D74-80DB-E020FC663CC0}" dt="2023-09-04T13:54:22.797" v="5694"/>
          <ac:grpSpMkLst>
            <pc:docMk/>
            <pc:sldMk cId="2612615987" sldId="320"/>
            <ac:grpSpMk id="9" creationId="{B00729AC-531A-1D43-E58B-60D6BAE9D26B}"/>
          </ac:grpSpMkLst>
        </pc:grpChg>
        <pc:grpChg chg="del mod">
          <ac:chgData name="Andrew Taylor" userId="95f1adea-1700-450a-abf4-198b3b3a5a3e" providerId="ADAL" clId="{051102A7-0A0F-4D74-80DB-E020FC663CC0}" dt="2023-09-04T13:54:50.584" v="5762" actId="478"/>
          <ac:grpSpMkLst>
            <pc:docMk/>
            <pc:sldMk cId="2612615987" sldId="320"/>
            <ac:grpSpMk id="10" creationId="{A9185FA7-F126-E944-2606-CCCC4DF69161}"/>
          </ac:grpSpMkLst>
        </pc:grpChg>
        <pc:grpChg chg="del">
          <ac:chgData name="Andrew Taylor" userId="95f1adea-1700-450a-abf4-198b3b3a5a3e" providerId="ADAL" clId="{051102A7-0A0F-4D74-80DB-E020FC663CC0}" dt="2023-08-29T18:21:00.386" v="5644" actId="478"/>
          <ac:grpSpMkLst>
            <pc:docMk/>
            <pc:sldMk cId="2612615987" sldId="320"/>
            <ac:grpSpMk id="12" creationId="{00000000-0000-0000-0000-000000000000}"/>
          </ac:grpSpMkLst>
        </pc:grpChg>
        <pc:grpChg chg="del">
          <ac:chgData name="Andrew Taylor" userId="95f1adea-1700-450a-abf4-198b3b3a5a3e" providerId="ADAL" clId="{051102A7-0A0F-4D74-80DB-E020FC663CC0}" dt="2023-08-29T18:21:01.875" v="5646" actId="478"/>
          <ac:grpSpMkLst>
            <pc:docMk/>
            <pc:sldMk cId="2612615987" sldId="320"/>
            <ac:grpSpMk id="15" creationId="{00000000-0000-0000-0000-000000000000}"/>
          </ac:grpSpMkLst>
        </pc:grpChg>
        <pc:grpChg chg="add del">
          <ac:chgData name="Andrew Taylor" userId="95f1adea-1700-450a-abf4-198b3b3a5a3e" providerId="ADAL" clId="{051102A7-0A0F-4D74-80DB-E020FC663CC0}" dt="2023-08-29T18:20:32.882" v="5582" actId="478"/>
          <ac:grpSpMkLst>
            <pc:docMk/>
            <pc:sldMk cId="2612615987" sldId="320"/>
            <ac:grpSpMk id="24" creationId="{00000000-0000-0000-0000-000000000000}"/>
          </ac:grpSpMkLst>
        </pc:grpChg>
        <pc:grpChg chg="del">
          <ac:chgData name="Andrew Taylor" userId="95f1adea-1700-450a-abf4-198b3b3a5a3e" providerId="ADAL" clId="{051102A7-0A0F-4D74-80DB-E020FC663CC0}" dt="2023-08-29T18:20:54.230" v="5643" actId="478"/>
          <ac:grpSpMkLst>
            <pc:docMk/>
            <pc:sldMk cId="2612615987" sldId="320"/>
            <ac:grpSpMk id="27" creationId="{00000000-0000-0000-0000-000000000000}"/>
          </ac:grpSpMkLst>
        </pc:grpChg>
        <pc:grpChg chg="del">
          <ac:chgData name="Andrew Taylor" userId="95f1adea-1700-450a-abf4-198b3b3a5a3e" providerId="ADAL" clId="{051102A7-0A0F-4D74-80DB-E020FC663CC0}" dt="2023-08-29T18:20:54.230" v="5643" actId="478"/>
          <ac:grpSpMkLst>
            <pc:docMk/>
            <pc:sldMk cId="2612615987" sldId="320"/>
            <ac:grpSpMk id="30" creationId="{00000000-0000-0000-0000-000000000000}"/>
          </ac:grpSpMkLst>
        </pc:grpChg>
      </pc:sldChg>
      <pc:sldChg chg="addSp delSp add del mod">
        <pc:chgData name="Andrew Taylor" userId="95f1adea-1700-450a-abf4-198b3b3a5a3e" providerId="ADAL" clId="{051102A7-0A0F-4D74-80DB-E020FC663CC0}" dt="2023-09-01T10:08:47.241" v="5687" actId="47"/>
        <pc:sldMkLst>
          <pc:docMk/>
          <pc:sldMk cId="778353991" sldId="321"/>
        </pc:sldMkLst>
        <pc:graphicFrameChg chg="add del">
          <ac:chgData name="Andrew Taylor" userId="95f1adea-1700-450a-abf4-198b3b3a5a3e" providerId="ADAL" clId="{051102A7-0A0F-4D74-80DB-E020FC663CC0}" dt="2023-09-01T10:08:11.889" v="5686" actId="478"/>
          <ac:graphicFrameMkLst>
            <pc:docMk/>
            <pc:sldMk cId="778353991" sldId="321"/>
            <ac:graphicFrameMk id="3" creationId="{84341A69-41B3-4C5F-0F37-7F3AD1311ECC}"/>
          </ac:graphicFrameMkLst>
        </pc:graphicFrameChg>
      </pc:sldChg>
      <pc:sldChg chg="addSp delSp modSp add mod">
        <pc:chgData name="Andrew Taylor" userId="95f1adea-1700-450a-abf4-198b3b3a5a3e" providerId="ADAL" clId="{051102A7-0A0F-4D74-80DB-E020FC663CC0}" dt="2023-09-04T13:57:34.126" v="5795" actId="1076"/>
        <pc:sldMkLst>
          <pc:docMk/>
          <pc:sldMk cId="1375053309" sldId="321"/>
        </pc:sldMkLst>
        <pc:spChg chg="del">
          <ac:chgData name="Andrew Taylor" userId="95f1adea-1700-450a-abf4-198b3b3a5a3e" providerId="ADAL" clId="{051102A7-0A0F-4D74-80DB-E020FC663CC0}" dt="2023-09-04T13:55:07.325" v="5767" actId="478"/>
          <ac:spMkLst>
            <pc:docMk/>
            <pc:sldMk cId="1375053309" sldId="321"/>
            <ac:spMk id="33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9-04T13:55:14.009" v="5784" actId="20577"/>
          <ac:spMkLst>
            <pc:docMk/>
            <pc:sldMk cId="1375053309" sldId="321"/>
            <ac:spMk id="38" creationId="{7C1CA825-52A7-F64C-8612-A7CE73FAF134}"/>
          </ac:spMkLst>
        </pc:spChg>
        <pc:grpChg chg="del">
          <ac:chgData name="Andrew Taylor" userId="95f1adea-1700-450a-abf4-198b3b3a5a3e" providerId="ADAL" clId="{051102A7-0A0F-4D74-80DB-E020FC663CC0}" dt="2023-09-04T13:55:02.795" v="5764" actId="478"/>
          <ac:grpSpMkLst>
            <pc:docMk/>
            <pc:sldMk cId="1375053309" sldId="321"/>
            <ac:grpSpMk id="3" creationId="{6B5C7A35-C6D0-5D7C-7B26-F14FE38F8F1E}"/>
          </ac:grpSpMkLst>
        </pc:grpChg>
        <pc:grpChg chg="del">
          <ac:chgData name="Andrew Taylor" userId="95f1adea-1700-450a-abf4-198b3b3a5a3e" providerId="ADAL" clId="{051102A7-0A0F-4D74-80DB-E020FC663CC0}" dt="2023-09-04T13:55:04.735" v="5765" actId="478"/>
          <ac:grpSpMkLst>
            <pc:docMk/>
            <pc:sldMk cId="1375053309" sldId="321"/>
            <ac:grpSpMk id="8" creationId="{C93244A8-7CA0-84E2-A045-FA5C2CC064F5}"/>
          </ac:grpSpMkLst>
        </pc:grpChg>
        <pc:grpChg chg="del">
          <ac:chgData name="Andrew Taylor" userId="95f1adea-1700-450a-abf4-198b3b3a5a3e" providerId="ADAL" clId="{051102A7-0A0F-4D74-80DB-E020FC663CC0}" dt="2023-09-04T13:55:06.313" v="5766" actId="478"/>
          <ac:grpSpMkLst>
            <pc:docMk/>
            <pc:sldMk cId="1375053309" sldId="321"/>
            <ac:grpSpMk id="24" creationId="{00000000-0000-0000-0000-000000000000}"/>
          </ac:grpSpMkLst>
        </pc:grpChg>
        <pc:picChg chg="add mod">
          <ac:chgData name="Andrew Taylor" userId="95f1adea-1700-450a-abf4-198b3b3a5a3e" providerId="ADAL" clId="{051102A7-0A0F-4D74-80DB-E020FC663CC0}" dt="2023-09-04T13:57:34.126" v="5795" actId="1076"/>
          <ac:picMkLst>
            <pc:docMk/>
            <pc:sldMk cId="1375053309" sldId="321"/>
            <ac:picMk id="5" creationId="{878CAFF2-EE15-E61D-655C-E2A7EC936D4E}"/>
          </ac:picMkLst>
        </pc:picChg>
        <pc:picChg chg="add mod">
          <ac:chgData name="Andrew Taylor" userId="95f1adea-1700-450a-abf4-198b3b3a5a3e" providerId="ADAL" clId="{051102A7-0A0F-4D74-80DB-E020FC663CC0}" dt="2023-09-04T13:57:30.649" v="5794" actId="1440"/>
          <ac:picMkLst>
            <pc:docMk/>
            <pc:sldMk cId="1375053309" sldId="321"/>
            <ac:picMk id="10" creationId="{0229F826-48CE-EB70-F95E-5F9EDBC0FF18}"/>
          </ac:picMkLst>
        </pc:picChg>
        <pc:picChg chg="add mod">
          <ac:chgData name="Andrew Taylor" userId="95f1adea-1700-450a-abf4-198b3b3a5a3e" providerId="ADAL" clId="{051102A7-0A0F-4D74-80DB-E020FC663CC0}" dt="2023-09-04T13:57:23.373" v="5792" actId="1440"/>
          <ac:picMkLst>
            <pc:docMk/>
            <pc:sldMk cId="1375053309" sldId="321"/>
            <ac:picMk id="17" creationId="{DDE35E3D-73B9-951A-1517-D2718EBA0FCD}"/>
          </ac:picMkLst>
        </pc:picChg>
      </pc:sldChg>
      <pc:sldChg chg="addSp delSp modSp add mod">
        <pc:chgData name="Andrew Taylor" userId="95f1adea-1700-450a-abf4-198b3b3a5a3e" providerId="ADAL" clId="{051102A7-0A0F-4D74-80DB-E020FC663CC0}" dt="2023-09-06T11:53:21.459" v="5865" actId="21"/>
        <pc:sldMkLst>
          <pc:docMk/>
          <pc:sldMk cId="2641704372" sldId="322"/>
        </pc:sldMkLst>
        <pc:spChg chg="add mod">
          <ac:chgData name="Andrew Taylor" userId="95f1adea-1700-450a-abf4-198b3b3a5a3e" providerId="ADAL" clId="{051102A7-0A0F-4D74-80DB-E020FC663CC0}" dt="2023-09-06T11:52:40.998" v="5857" actId="1076"/>
          <ac:spMkLst>
            <pc:docMk/>
            <pc:sldMk cId="2641704372" sldId="322"/>
            <ac:spMk id="2" creationId="{7F3D7B07-F78A-259C-4EFA-8E731BDC1446}"/>
          </ac:spMkLst>
        </pc:spChg>
        <pc:spChg chg="del">
          <ac:chgData name="Andrew Taylor" userId="95f1adea-1700-450a-abf4-198b3b3a5a3e" providerId="ADAL" clId="{051102A7-0A0F-4D74-80DB-E020FC663CC0}" dt="2023-09-06T05:56:23.836" v="5822" actId="478"/>
          <ac:spMkLst>
            <pc:docMk/>
            <pc:sldMk cId="2641704372" sldId="322"/>
            <ac:spMk id="8" creationId="{00000000-0000-0000-0000-000000000000}"/>
          </ac:spMkLst>
        </pc:spChg>
        <pc:spChg chg="del">
          <ac:chgData name="Andrew Taylor" userId="95f1adea-1700-450a-abf4-198b3b3a5a3e" providerId="ADAL" clId="{051102A7-0A0F-4D74-80DB-E020FC663CC0}" dt="2023-09-06T05:56:28.820" v="5825" actId="478"/>
          <ac:spMkLst>
            <pc:docMk/>
            <pc:sldMk cId="2641704372" sldId="322"/>
            <ac:spMk id="36" creationId="{9434A0ED-2AD0-2903-81A0-07F37E8A93A4}"/>
          </ac:spMkLst>
        </pc:spChg>
        <pc:spChg chg="mod">
          <ac:chgData name="Andrew Taylor" userId="95f1adea-1700-450a-abf4-198b3b3a5a3e" providerId="ADAL" clId="{051102A7-0A0F-4D74-80DB-E020FC663CC0}" dt="2023-09-06T05:56:21.048" v="5821" actId="20577"/>
          <ac:spMkLst>
            <pc:docMk/>
            <pc:sldMk cId="2641704372" sldId="322"/>
            <ac:spMk id="38" creationId="{7C1CA825-52A7-F64C-8612-A7CE73FAF134}"/>
          </ac:spMkLst>
        </pc:spChg>
        <pc:picChg chg="del">
          <ac:chgData name="Andrew Taylor" userId="95f1adea-1700-450a-abf4-198b3b3a5a3e" providerId="ADAL" clId="{051102A7-0A0F-4D74-80DB-E020FC663CC0}" dt="2023-09-06T05:56:25.292" v="5823" actId="478"/>
          <ac:picMkLst>
            <pc:docMk/>
            <pc:sldMk cId="2641704372" sldId="322"/>
            <ac:picMk id="3" creationId="{837752CF-8E57-BBC2-73E5-59267AA34FC4}"/>
          </ac:picMkLst>
        </pc:picChg>
        <pc:picChg chg="add del mod">
          <ac:chgData name="Andrew Taylor" userId="95f1adea-1700-450a-abf4-198b3b3a5a3e" providerId="ADAL" clId="{051102A7-0A0F-4D74-80DB-E020FC663CC0}" dt="2023-09-06T11:53:21.459" v="5865" actId="21"/>
          <ac:picMkLst>
            <pc:docMk/>
            <pc:sldMk cId="2641704372" sldId="322"/>
            <ac:picMk id="4" creationId="{4467F3DF-7830-F374-4B15-6CA671EA2977}"/>
          </ac:picMkLst>
        </pc:picChg>
        <pc:picChg chg="del">
          <ac:chgData name="Andrew Taylor" userId="95f1adea-1700-450a-abf4-198b3b3a5a3e" providerId="ADAL" clId="{051102A7-0A0F-4D74-80DB-E020FC663CC0}" dt="2023-09-06T05:56:26.682" v="5824" actId="478"/>
          <ac:picMkLst>
            <pc:docMk/>
            <pc:sldMk cId="2641704372" sldId="322"/>
            <ac:picMk id="34" creationId="{B984C23F-8B41-D14D-D8C5-B603EA9B92E7}"/>
          </ac:picMkLst>
        </pc:picChg>
      </pc:sldChg>
      <pc:sldChg chg="delSp add del mod">
        <pc:chgData name="Andrew Taylor" userId="95f1adea-1700-450a-abf4-198b3b3a5a3e" providerId="ADAL" clId="{051102A7-0A0F-4D74-80DB-E020FC663CC0}" dt="2023-09-04T14:19:14.651" v="5808" actId="47"/>
        <pc:sldMkLst>
          <pc:docMk/>
          <pc:sldMk cId="3122135665" sldId="322"/>
        </pc:sldMkLst>
        <pc:spChg chg="del">
          <ac:chgData name="Andrew Taylor" userId="95f1adea-1700-450a-abf4-198b3b3a5a3e" providerId="ADAL" clId="{051102A7-0A0F-4D74-80DB-E020FC663CC0}" dt="2023-09-04T14:16:32.847" v="5807" actId="478"/>
          <ac:spMkLst>
            <pc:docMk/>
            <pc:sldMk cId="3122135665" sldId="322"/>
            <ac:spMk id="8" creationId="{00000000-0000-0000-0000-000000000000}"/>
          </ac:spMkLst>
        </pc:spChg>
        <pc:spChg chg="del">
          <ac:chgData name="Andrew Taylor" userId="95f1adea-1700-450a-abf4-198b3b3a5a3e" providerId="ADAL" clId="{051102A7-0A0F-4D74-80DB-E020FC663CC0}" dt="2023-09-04T14:16:30.866" v="5805" actId="478"/>
          <ac:spMkLst>
            <pc:docMk/>
            <pc:sldMk cId="3122135665" sldId="322"/>
            <ac:spMk id="36" creationId="{9434A0ED-2AD0-2903-81A0-07F37E8A93A4}"/>
          </ac:spMkLst>
        </pc:spChg>
        <pc:picChg chg="del">
          <ac:chgData name="Andrew Taylor" userId="95f1adea-1700-450a-abf4-198b3b3a5a3e" providerId="ADAL" clId="{051102A7-0A0F-4D74-80DB-E020FC663CC0}" dt="2023-09-04T14:16:31.544" v="5806" actId="478"/>
          <ac:picMkLst>
            <pc:docMk/>
            <pc:sldMk cId="3122135665" sldId="322"/>
            <ac:picMk id="3" creationId="{837752CF-8E57-BBC2-73E5-59267AA34FC4}"/>
          </ac:picMkLst>
        </pc:picChg>
        <pc:picChg chg="del">
          <ac:chgData name="Andrew Taylor" userId="95f1adea-1700-450a-abf4-198b3b3a5a3e" providerId="ADAL" clId="{051102A7-0A0F-4D74-80DB-E020FC663CC0}" dt="2023-09-04T14:16:28.866" v="5804" actId="478"/>
          <ac:picMkLst>
            <pc:docMk/>
            <pc:sldMk cId="3122135665" sldId="322"/>
            <ac:picMk id="34" creationId="{B984C23F-8B41-D14D-D8C5-B603EA9B92E7}"/>
          </ac:picMkLst>
        </pc:picChg>
      </pc:sldChg>
      <pc:sldChg chg="addSp delSp modSp add mod">
        <pc:chgData name="Andrew Taylor" userId="95f1adea-1700-450a-abf4-198b3b3a5a3e" providerId="ADAL" clId="{051102A7-0A0F-4D74-80DB-E020FC663CC0}" dt="2023-09-06T11:53:39.423" v="5872" actId="1076"/>
        <pc:sldMkLst>
          <pc:docMk/>
          <pc:sldMk cId="502257043" sldId="323"/>
        </pc:sldMkLst>
        <pc:spChg chg="del">
          <ac:chgData name="Andrew Taylor" userId="95f1adea-1700-450a-abf4-198b3b3a5a3e" providerId="ADAL" clId="{051102A7-0A0F-4D74-80DB-E020FC663CC0}" dt="2023-09-06T11:53:26.153" v="5866" actId="478"/>
          <ac:spMkLst>
            <pc:docMk/>
            <pc:sldMk cId="502257043" sldId="323"/>
            <ac:spMk id="7" creationId="{00000000-0000-0000-0000-000000000000}"/>
          </ac:spMkLst>
        </pc:spChg>
        <pc:spChg chg="mod">
          <ac:chgData name="Andrew Taylor" userId="95f1adea-1700-450a-abf4-198b3b3a5a3e" providerId="ADAL" clId="{051102A7-0A0F-4D74-80DB-E020FC663CC0}" dt="2023-09-06T11:53:18.254" v="5864" actId="20577"/>
          <ac:spMkLst>
            <pc:docMk/>
            <pc:sldMk cId="502257043" sldId="323"/>
            <ac:spMk id="38" creationId="{7C1CA825-52A7-F64C-8612-A7CE73FAF134}"/>
          </ac:spMkLst>
        </pc:spChg>
        <pc:spChg chg="del">
          <ac:chgData name="Andrew Taylor" userId="95f1adea-1700-450a-abf4-198b3b3a5a3e" providerId="ADAL" clId="{051102A7-0A0F-4D74-80DB-E020FC663CC0}" dt="2023-09-06T11:53:26.153" v="5866" actId="478"/>
          <ac:spMkLst>
            <pc:docMk/>
            <pc:sldMk cId="502257043" sldId="323"/>
            <ac:spMk id="41" creationId="{00000000-0000-0000-0000-000000000000}"/>
          </ac:spMkLst>
        </pc:spChg>
        <pc:picChg chg="add mod">
          <ac:chgData name="Andrew Taylor" userId="95f1adea-1700-450a-abf4-198b3b3a5a3e" providerId="ADAL" clId="{051102A7-0A0F-4D74-80DB-E020FC663CC0}" dt="2023-09-06T11:53:39.423" v="5872" actId="1076"/>
          <ac:picMkLst>
            <pc:docMk/>
            <pc:sldMk cId="502257043" sldId="323"/>
            <ac:picMk id="2" creationId="{F19BEA0D-0A0D-EF76-3899-A40319D33636}"/>
          </ac:picMkLst>
        </pc:picChg>
        <pc:picChg chg="del">
          <ac:chgData name="Andrew Taylor" userId="95f1adea-1700-450a-abf4-198b3b3a5a3e" providerId="ADAL" clId="{051102A7-0A0F-4D74-80DB-E020FC663CC0}" dt="2023-09-06T11:53:26.153" v="5866" actId="478"/>
          <ac:picMkLst>
            <pc:docMk/>
            <pc:sldMk cId="502257043" sldId="323"/>
            <ac:picMk id="5" creationId="{878CAFF2-EE15-E61D-655C-E2A7EC936D4E}"/>
          </ac:picMkLst>
        </pc:picChg>
        <pc:picChg chg="del">
          <ac:chgData name="Andrew Taylor" userId="95f1adea-1700-450a-abf4-198b3b3a5a3e" providerId="ADAL" clId="{051102A7-0A0F-4D74-80DB-E020FC663CC0}" dt="2023-09-06T11:53:26.153" v="5866" actId="478"/>
          <ac:picMkLst>
            <pc:docMk/>
            <pc:sldMk cId="502257043" sldId="323"/>
            <ac:picMk id="10" creationId="{0229F826-48CE-EB70-F95E-5F9EDBC0FF18}"/>
          </ac:picMkLst>
        </pc:picChg>
        <pc:picChg chg="del">
          <ac:chgData name="Andrew Taylor" userId="95f1adea-1700-450a-abf4-198b3b3a5a3e" providerId="ADAL" clId="{051102A7-0A0F-4D74-80DB-E020FC663CC0}" dt="2023-09-06T11:53:26.153" v="5866" actId="478"/>
          <ac:picMkLst>
            <pc:docMk/>
            <pc:sldMk cId="502257043" sldId="323"/>
            <ac:picMk id="17" creationId="{DDE35E3D-73B9-951A-1517-D2718EBA0FCD}"/>
          </ac:picMkLst>
        </pc:picChg>
      </pc:sldChg>
      <pc:sldChg chg="add del">
        <pc:chgData name="Andrew Taylor" userId="95f1adea-1700-450a-abf4-198b3b3a5a3e" providerId="ADAL" clId="{051102A7-0A0F-4D74-80DB-E020FC663CC0}" dt="2023-09-06T11:53:11.808" v="5861" actId="2696"/>
        <pc:sldMkLst>
          <pc:docMk/>
          <pc:sldMk cId="1804159032" sldId="323"/>
        </pc:sldMkLst>
      </pc:sldChg>
      <pc:sldMasterChg chg="delSldLayout">
        <pc:chgData name="Andrew Taylor" userId="95f1adea-1700-450a-abf4-198b3b3a5a3e" providerId="ADAL" clId="{051102A7-0A0F-4D74-80DB-E020FC663CC0}" dt="2023-09-06T05:56:16.123" v="5810" actId="47"/>
        <pc:sldMasterMkLst>
          <pc:docMk/>
          <pc:sldMasterMk cId="3997422051" sldId="2147483648"/>
        </pc:sldMasterMkLst>
        <pc:sldLayoutChg chg="del">
          <pc:chgData name="Andrew Taylor" userId="95f1adea-1700-450a-abf4-198b3b3a5a3e" providerId="ADAL" clId="{051102A7-0A0F-4D74-80DB-E020FC663CC0}" dt="2023-09-06T05:56:16.123" v="5810" actId="47"/>
          <pc:sldLayoutMkLst>
            <pc:docMk/>
            <pc:sldMasterMk cId="3997422051" sldId="2147483648"/>
            <pc:sldLayoutMk cId="2070352543" sldId="2147483664"/>
          </pc:sldLayoutMkLst>
        </pc:sldLayoutChg>
        <pc:sldLayoutChg chg="del">
          <pc:chgData name="Andrew Taylor" userId="95f1adea-1700-450a-abf4-198b3b3a5a3e" providerId="ADAL" clId="{051102A7-0A0F-4D74-80DB-E020FC663CC0}" dt="2023-08-10T18:05:06.375" v="5149" actId="47"/>
          <pc:sldLayoutMkLst>
            <pc:docMk/>
            <pc:sldMasterMk cId="3997422051" sldId="2147483648"/>
            <pc:sldLayoutMk cId="337762746" sldId="214748366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DA9CA-A8A2-40B9-AEA4-C18525F37365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16C74-6468-4452-903C-0C2D5EDCDA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44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C74-6468-4452-903C-0C2D5EDCDAF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831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C74-6468-4452-903C-0C2D5EDCDAF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487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C74-6468-4452-903C-0C2D5EDCDAF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6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C74-6468-4452-903C-0C2D5EDCDAF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150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C74-6468-4452-903C-0C2D5EDCDAF0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80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C74-6468-4452-903C-0C2D5EDCDAF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746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C74-6468-4452-903C-0C2D5EDCDAF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560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C74-6468-4452-903C-0C2D5EDCDAF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644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C74-6468-4452-903C-0C2D5EDCDAF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14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C74-6468-4452-903C-0C2D5EDCDAF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36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C74-6468-4452-903C-0C2D5EDCDAF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722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C74-6468-4452-903C-0C2D5EDCDAF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126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C74-6468-4452-903C-0C2D5EDCDAF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191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DB33-C1E9-E2C9-8BC4-6685A1098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C2673-7030-5A6D-EE4D-E35D3A74F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9749B-8AA7-227C-E612-0194C7B2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C99F-C57B-412E-A82B-EF4DF978A592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705F3-11B3-C1A1-335C-B3DE12419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0D70F-1E6A-3620-7BCB-C7F0FEC5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1F01-525B-47E2-BFDC-AA8A6509D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96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4671-ACA3-89F3-F656-8896FE07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9C74E-2BFB-87D4-5CF2-A81EB13E6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A8BFD-DCD9-631A-21B2-B228C3DE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C99F-C57B-412E-A82B-EF4DF978A592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E3F7E-3316-0288-B12C-CFEC881F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79D8A-D0EC-44C6-5CC5-579873AA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1F01-525B-47E2-BFDC-AA8A6509D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37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2B7003-24A2-84D1-E97A-3D5FA32C9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C9DF3-B6C8-BFB5-BAD8-06012F1B1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C870E-5750-9ED5-C462-4B4094CB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C99F-C57B-412E-A82B-EF4DF978A592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06F5E-800B-3BD4-71DA-F9A2588C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1F933-BD76-7842-7939-B5245FC7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1F01-525B-47E2-BFDC-AA8A6509D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904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599723" y="932723"/>
            <a:ext cx="4992555" cy="4992555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7797271" y="928795"/>
            <a:ext cx="1332971" cy="1326604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6DF7EFC2-2556-FA4D-8A4E-D11077C0529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803" y="2843438"/>
            <a:ext cx="4561704" cy="1663121"/>
          </a:xfrm>
          <a:prstGeom prst="rect">
            <a:avLst/>
          </a:prstGeom>
        </p:spPr>
      </p:pic>
      <p:pic>
        <p:nvPicPr>
          <p:cNvPr id="17" name="Picture 16" descr="A picture containing diagram&#10;&#10;Description automatically generated">
            <a:extLst>
              <a:ext uri="{FF2B5EF4-FFF2-40B4-BE49-F238E27FC236}">
                <a16:creationId xmlns:a16="http://schemas.microsoft.com/office/drawing/2014/main" id="{82A7BF17-489C-F306-CA02-D3B84FE91F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383" y="204697"/>
            <a:ext cx="2956544" cy="2956544"/>
          </a:xfrm>
          <a:prstGeom prst="rect">
            <a:avLst/>
          </a:prstGeom>
        </p:spPr>
      </p:pic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19BEC3C8-A1ED-8A2E-ED04-F8477347A42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87" y="260649"/>
            <a:ext cx="2720092" cy="272009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4190DDE-B608-0663-CDCF-56AC8C6FF4F6}"/>
              </a:ext>
            </a:extLst>
          </p:cNvPr>
          <p:cNvSpPr txBox="1"/>
          <p:nvPr userDrawn="1"/>
        </p:nvSpPr>
        <p:spPr>
          <a:xfrm>
            <a:off x="4367808" y="6117299"/>
            <a:ext cx="595266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133" dirty="0">
                <a:solidFill>
                  <a:schemeClr val="bg1"/>
                </a:solidFill>
                <a:latin typeface="Venera" pitchFamily="2" charset="0"/>
              </a:rPr>
              <a:t>6</a:t>
            </a:r>
            <a:r>
              <a:rPr lang="en-ES" sz="2133" baseline="30000" dirty="0">
                <a:solidFill>
                  <a:schemeClr val="bg1"/>
                </a:solidFill>
                <a:latin typeface="Venera" pitchFamily="2" charset="0"/>
              </a:rPr>
              <a:t>th</a:t>
            </a:r>
            <a:r>
              <a:rPr lang="en-ES" sz="2133" dirty="0">
                <a:solidFill>
                  <a:schemeClr val="bg1"/>
                </a:solidFill>
                <a:latin typeface="Venera" pitchFamily="2" charset="0"/>
              </a:rPr>
              <a:t>-7</a:t>
            </a:r>
            <a:r>
              <a:rPr lang="en-ES" sz="2133" baseline="30000" dirty="0">
                <a:solidFill>
                  <a:schemeClr val="bg1"/>
                </a:solidFill>
                <a:latin typeface="Venera" pitchFamily="2" charset="0"/>
              </a:rPr>
              <a:t>th</a:t>
            </a:r>
            <a:r>
              <a:rPr lang="en-ES" sz="2133" dirty="0">
                <a:solidFill>
                  <a:schemeClr val="bg1"/>
                </a:solidFill>
                <a:latin typeface="Venera" pitchFamily="2" charset="0"/>
              </a:rPr>
              <a:t> september</a:t>
            </a:r>
          </a:p>
        </p:txBody>
      </p:sp>
      <p:pic>
        <p:nvPicPr>
          <p:cNvPr id="10" name="Picture 9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CE0B8FB-26EE-F265-CD4D-8B131EBBA30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633" y="4533761"/>
            <a:ext cx="3302388" cy="428628"/>
          </a:xfrm>
          <a:prstGeom prst="rect">
            <a:avLst/>
          </a:prstGeom>
        </p:spPr>
      </p:pic>
      <p:pic>
        <p:nvPicPr>
          <p:cNvPr id="13" name="Picture 12" descr="A logo of a global network&#10;&#10;Description automatically generated">
            <a:extLst>
              <a:ext uri="{FF2B5EF4-FFF2-40B4-BE49-F238E27FC236}">
                <a16:creationId xmlns:a16="http://schemas.microsoft.com/office/drawing/2014/main" id="{7CA3DCAC-4554-1879-82E2-DCD6BD7D186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798" y="1406549"/>
            <a:ext cx="3654633" cy="3654633"/>
          </a:xfrm>
          <a:prstGeom prst="rect">
            <a:avLst/>
          </a:prstGeom>
        </p:spPr>
      </p:pic>
      <p:pic>
        <p:nvPicPr>
          <p:cNvPr id="16" name="Picture 15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FDC4C38E-6C20-43FC-5C64-24E91CA0559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9" y="3009710"/>
            <a:ext cx="3264524" cy="745895"/>
          </a:xfrm>
          <a:prstGeom prst="rect">
            <a:avLst/>
          </a:prstGeom>
        </p:spPr>
      </p:pic>
      <p:pic>
        <p:nvPicPr>
          <p:cNvPr id="18" name="Picture 17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E33A0A37-4A01-F21C-8F90-24EF7D33301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5" y="3893531"/>
            <a:ext cx="1453792" cy="651776"/>
          </a:xfrm>
          <a:prstGeom prst="rect">
            <a:avLst/>
          </a:prstGeom>
        </p:spPr>
      </p:pic>
      <p:pic>
        <p:nvPicPr>
          <p:cNvPr id="19" name="Picture 1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360E1DD5-6DF9-FCC5-3207-B1351672C05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17" y="5032453"/>
            <a:ext cx="2112768" cy="65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24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5D4A44-2F4F-6045-BF11-90D879CCA3E3}"/>
              </a:ext>
            </a:extLst>
          </p:cNvPr>
          <p:cNvSpPr txBox="1"/>
          <p:nvPr userDrawn="1"/>
        </p:nvSpPr>
        <p:spPr>
          <a:xfrm>
            <a:off x="1219201" y="222575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E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773C4D-8E3A-394A-AEB9-8ADB56C239CC}"/>
              </a:ext>
            </a:extLst>
          </p:cNvPr>
          <p:cNvSpPr/>
          <p:nvPr userDrawn="1"/>
        </p:nvSpPr>
        <p:spPr>
          <a:xfrm>
            <a:off x="1465509" y="0"/>
            <a:ext cx="1072649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240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1D91F8-89A2-A543-9788-BC20038C40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5508" y="68627"/>
            <a:ext cx="1003243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0CFFCEB-6B8A-DD40-AAAA-09AD8F0911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5508" y="893313"/>
            <a:ext cx="10032437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9623F20D-675D-F001-3515-EECE20FDE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9" y="5467205"/>
            <a:ext cx="1322169" cy="132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92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3048141" y="-531242"/>
            <a:ext cx="1776196" cy="787247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98147"/>
            <a:ext cx="5711957" cy="63143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29581"/>
            <a:ext cx="5711957" cy="38404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6144288" y="2636912"/>
            <a:ext cx="1536171" cy="1536171"/>
          </a:xfrm>
          <a:prstGeom prst="ellipse">
            <a:avLst/>
          </a:prstGeom>
          <a:solidFill>
            <a:srgbClr val="FF4A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/>
          </a:p>
        </p:txBody>
      </p:sp>
      <p:pic>
        <p:nvPicPr>
          <p:cNvPr id="2" name="Picture 1" descr="A picture containing logo&#10;&#10;Description automatically generated">
            <a:extLst>
              <a:ext uri="{FF2B5EF4-FFF2-40B4-BE49-F238E27FC236}">
                <a16:creationId xmlns:a16="http://schemas.microsoft.com/office/drawing/2014/main" id="{5B049987-072C-3B57-D7DA-0C53878556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1508787"/>
            <a:ext cx="3072341" cy="307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04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26B34C3-D84A-184A-8EA3-AB41FB7D7D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58655" y="714653"/>
            <a:ext cx="3179888" cy="3251315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E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0087" y="4270406"/>
            <a:ext cx="5376597" cy="76719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Name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0087" y="5658514"/>
            <a:ext cx="5376597" cy="449757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Session Topic</a:t>
            </a:r>
            <a:endParaRPr lang="ko-KR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9932D1-F47D-964E-BB24-65434EFEA0C9}"/>
              </a:ext>
            </a:extLst>
          </p:cNvPr>
          <p:cNvGrpSpPr/>
          <p:nvPr userDrawn="1"/>
        </p:nvGrpSpPr>
        <p:grpSpPr>
          <a:xfrm>
            <a:off x="1432957" y="586131"/>
            <a:ext cx="3431287" cy="3508360"/>
            <a:chOff x="2699792" y="699542"/>
            <a:chExt cx="3744416" cy="374441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6F02056-7B50-084E-AA8A-C4BE9E94F8CA}"/>
                </a:ext>
              </a:extLst>
            </p:cNvPr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C7A9C7B-AA15-CD41-9120-5678E8BE1B4D}"/>
                </a:ext>
              </a:extLst>
            </p:cNvPr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8C5B87C9-4047-6743-B041-23FE2F26E1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9785" y="5039388"/>
            <a:ext cx="5366899" cy="59785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733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Tittle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6086508-E4DA-7E42-99D5-C1C7E371A095}"/>
              </a:ext>
            </a:extLst>
          </p:cNvPr>
          <p:cNvGrpSpPr/>
          <p:nvPr userDrawn="1"/>
        </p:nvGrpSpPr>
        <p:grpSpPr>
          <a:xfrm>
            <a:off x="4195659" y="586131"/>
            <a:ext cx="1031060" cy="1060045"/>
            <a:chOff x="6127601" y="487152"/>
            <a:chExt cx="999728" cy="99495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626B987-1EC1-154C-8FDF-4FE4A21308F0}"/>
                </a:ext>
              </a:extLst>
            </p:cNvPr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F8D3D8C-3E6A-5745-9213-4122D87EE4CB}"/>
                </a:ext>
              </a:extLst>
            </p:cNvPr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987D2AD-0F0E-4543-87CB-E5BFB8114BA0}"/>
                </a:ext>
              </a:extLst>
            </p:cNvPr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C78CC4B-EE9D-8F8D-C4B3-41C3A407EDAE}"/>
              </a:ext>
            </a:extLst>
          </p:cNvPr>
          <p:cNvSpPr txBox="1"/>
          <p:nvPr userDrawn="1"/>
        </p:nvSpPr>
        <p:spPr>
          <a:xfrm>
            <a:off x="7536160" y="5575615"/>
            <a:ext cx="4032448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133" dirty="0">
                <a:solidFill>
                  <a:schemeClr val="bg1"/>
                </a:solidFill>
                <a:latin typeface="Venera" pitchFamily="2" charset="0"/>
              </a:rPr>
              <a:t>6</a:t>
            </a:r>
            <a:r>
              <a:rPr lang="en-ES" sz="2133" baseline="30000" dirty="0">
                <a:solidFill>
                  <a:schemeClr val="bg1"/>
                </a:solidFill>
                <a:latin typeface="Venera" pitchFamily="2" charset="0"/>
              </a:rPr>
              <a:t>th</a:t>
            </a:r>
            <a:r>
              <a:rPr lang="en-ES" sz="2133" dirty="0">
                <a:solidFill>
                  <a:schemeClr val="bg1"/>
                </a:solidFill>
                <a:latin typeface="Venera" pitchFamily="2" charset="0"/>
              </a:rPr>
              <a:t>-7</a:t>
            </a:r>
            <a:r>
              <a:rPr lang="en-ES" sz="2133" baseline="30000" dirty="0">
                <a:solidFill>
                  <a:schemeClr val="bg1"/>
                </a:solidFill>
                <a:latin typeface="Venera" pitchFamily="2" charset="0"/>
              </a:rPr>
              <a:t>th</a:t>
            </a:r>
            <a:r>
              <a:rPr lang="en-ES" sz="2133" dirty="0">
                <a:solidFill>
                  <a:schemeClr val="bg1"/>
                </a:solidFill>
                <a:latin typeface="Venera" pitchFamily="2" charset="0"/>
              </a:rPr>
              <a:t> september</a:t>
            </a:r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C196A6D1-FDC1-4802-537B-A6586C2601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730" y="564799"/>
            <a:ext cx="4689309" cy="468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53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A90B94-4B2A-2447-A86D-FED674B52E36}"/>
              </a:ext>
            </a:extLst>
          </p:cNvPr>
          <p:cNvSpPr/>
          <p:nvPr userDrawn="1"/>
        </p:nvSpPr>
        <p:spPr>
          <a:xfrm>
            <a:off x="0" y="1370348"/>
            <a:ext cx="12192000" cy="5541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240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4CED3C2-E812-EA48-B8EB-6FF1D0D422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349" y="2"/>
            <a:ext cx="10515600" cy="740701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your tittle</a:t>
            </a:r>
            <a:endParaRPr lang="en-E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B0CD5AE-4DE7-0645-B37E-56A0D2F38A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9350" y="779796"/>
            <a:ext cx="10032437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" name="Picture 1" descr="A picture containing logo&#10;&#10;Description automatically generated">
            <a:extLst>
              <a:ext uri="{FF2B5EF4-FFF2-40B4-BE49-F238E27FC236}">
                <a16:creationId xmlns:a16="http://schemas.microsoft.com/office/drawing/2014/main" id="{9E453092-685E-8475-D6E9-B7639906E3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950" y="48180"/>
            <a:ext cx="1322169" cy="132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4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865D-3A7A-C401-09CC-D466EB48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1ECEC-8A27-015A-49A5-74677E7C5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BC466-05AD-203F-B7D9-4A475FDC9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C99F-C57B-412E-A82B-EF4DF978A592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92854-5684-F77E-EFDA-8C38688C5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D7C48-13E4-6CE4-901B-5157DB75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1F01-525B-47E2-BFDC-AA8A6509D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38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0C45-DB87-894F-0F90-40D74ACF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B86A0-49FF-48A2-1A91-02D0F9337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1DAC7-15B8-3F80-F553-4B785EA8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C99F-C57B-412E-A82B-EF4DF978A592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BB06D-5CAF-47DF-8007-42C77E86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DC4A8-32E8-9E77-540C-E602A0A6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1F01-525B-47E2-BFDC-AA8A6509D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35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B7AE-AE80-9B2B-A557-07C5CCDC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56EE1-75AB-51C9-2000-7D51E2323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3904D-7B94-A1E2-01AC-EDB24CBFF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E4D4A-DAF3-0BB6-2CCD-B66FC08A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C99F-C57B-412E-A82B-EF4DF978A592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F89E4-F967-2F14-4E73-AB834430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EE32A-6A9C-E19B-0E4E-554A190C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1F01-525B-47E2-BFDC-AA8A6509D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07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45C4C-FCF5-540E-EBD7-E128D29F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41DE0-BCC3-7737-8D61-A79D438E2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39DA1-0507-5F5D-3ED2-C62570827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9830C0-398B-0B6B-8E75-845DA4719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84789-9DD5-99B3-BD65-A1F133DDD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CF93B3-08B1-2009-3115-3719B7BC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C99F-C57B-412E-A82B-EF4DF978A592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0E4C5-1140-8097-DBD5-FC77F133C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BDB21C-13BA-CE6A-4DB7-6C591D34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1F01-525B-47E2-BFDC-AA8A6509D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02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13FB-644F-FAB2-514D-1DE09889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C198D2-3279-D226-80F6-3715EC5F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C99F-C57B-412E-A82B-EF4DF978A592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83D61-7BA0-9A4D-4527-562DA9D2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C3A89-9207-8221-98DC-F79B1C69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1F01-525B-47E2-BFDC-AA8A6509D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4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41380-514E-B353-F63A-33C4D77B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C99F-C57B-412E-A82B-EF4DF978A592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1796E-E50D-96FD-FFB9-C4F759B9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70AC3-DC58-B1E9-A50D-EEC0F62B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1F01-525B-47E2-BFDC-AA8A6509D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32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8E90-51C1-93D1-99D0-960E2ED1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06292-79A3-073F-CE14-6034CF35B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3D694-D7D9-A9F9-CC54-1BBC768E6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A851-E8CE-B295-6719-E505632F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C99F-C57B-412E-A82B-EF4DF978A592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AC7FA-F320-1FC0-4766-FE2BD8D8F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CA01C-F13E-207F-EF1E-ACCF5ABB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1F01-525B-47E2-BFDC-AA8A6509D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45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54F2-CDBC-28D1-2995-DDB5BA1D7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E7E48-9571-5D2C-FE31-DEE77485A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7DD5F-6C77-9752-533A-68DC88E40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EE185-A370-3774-A9A9-BBBD6291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C99F-C57B-412E-A82B-EF4DF978A592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60149-1AFA-0002-0084-B71F07EB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2581-2034-9885-A99F-A62B55F5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1F01-525B-47E2-BFDC-AA8A6509D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3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EF4A1B-56E8-72CD-C1A4-54874A3B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304A2-F2F2-252E-6943-4946E4309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7184A-8C71-3E8B-3DB0-BA26D1B12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9C99F-C57B-412E-A82B-EF4DF978A592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279E8-C433-B86D-E22F-EEE6DA207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AA4F4-E55B-A277-0915-46A782DB9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31F01-525B-47E2-BFDC-AA8A6509D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42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w-s-taylor/public/blob/main/Powershell%20Scripts/Intune/deploy-winget-win32-multiple.ps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ntunebackup.com/policies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www.canva.com/design/DAFrKp2Py80/WuOGjKUaWAXzur__VmtN9g/edit?utm_content=DAFrKp2Py80&amp;utm_campaign=designshare&amp;utm_medium=link2&amp;utm_source=sharebutton" TargetMode="Externa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2BD6936-5B92-5D0F-1293-CE9F2B5F5B21}"/>
              </a:ext>
            </a:extLst>
          </p:cNvPr>
          <p:cNvSpPr txBox="1">
            <a:spLocks/>
          </p:cNvSpPr>
          <p:nvPr/>
        </p:nvSpPr>
        <p:spPr>
          <a:xfrm>
            <a:off x="3800311" y="68627"/>
            <a:ext cx="4626768" cy="7680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800" b="1" dirty="0">
                <a:solidFill>
                  <a:schemeClr val="bg1"/>
                </a:solidFill>
                <a:latin typeface="+mj-lt"/>
              </a:rPr>
              <a:t>Welcome!!</a:t>
            </a:r>
            <a:endParaRPr lang="ko-KR" altLang="en-US" sz="4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2704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672064" y="3530277"/>
            <a:ext cx="4896544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After Selecting Tenant, it accesses your Git Repo via API and token to find backups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Grabs the file content from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Loops through the policies, displaying the name in the drop-down, but passing the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then sends the Webhook request with tenant details and the selected policy 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multi-tenant, it sends multiple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rapezoid 13"/>
          <p:cNvSpPr/>
          <p:nvPr/>
        </p:nvSpPr>
        <p:spPr>
          <a:xfrm>
            <a:off x="7056107" y="1992643"/>
            <a:ext cx="811376" cy="686067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rgbClr val="FF4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2" name="Rectangle 18"/>
          <p:cNvSpPr/>
          <p:nvPr/>
        </p:nvSpPr>
        <p:spPr>
          <a:xfrm>
            <a:off x="8933942" y="1978229"/>
            <a:ext cx="876957" cy="69676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3" name="Rounded Rectangle 7"/>
          <p:cNvSpPr/>
          <p:nvPr/>
        </p:nvSpPr>
        <p:spPr>
          <a:xfrm>
            <a:off x="10877358" y="1975213"/>
            <a:ext cx="404361" cy="699776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rgbClr val="FF4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D45AFC6E-9C6B-0C43-8636-02DD22459653}"/>
              </a:ext>
            </a:extLst>
          </p:cNvPr>
          <p:cNvSpPr txBox="1">
            <a:spLocks/>
          </p:cNvSpPr>
          <p:nvPr/>
        </p:nvSpPr>
        <p:spPr>
          <a:xfrm>
            <a:off x="335360" y="113838"/>
            <a:ext cx="9601067" cy="7680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267" dirty="0">
                <a:solidFill>
                  <a:schemeClr val="bg1"/>
                </a:solidFill>
              </a:rPr>
              <a:t>Restoring – Part 1 – Web UI</a:t>
            </a:r>
            <a:endParaRPr lang="ko-KR" altLang="en-US" sz="4267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E8AA40-B80B-8B9E-52E3-CAA2DC932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08" y="1830271"/>
            <a:ext cx="5480440" cy="458264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E85635-22BE-607A-0108-086179F40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1148" y="5532872"/>
            <a:ext cx="1299281" cy="125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63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672064" y="3653389"/>
            <a:ext cx="4896544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Loops through policies to send relevant Graph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Additional config for CA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Admin templates – more tricky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If Assignment selected, convert Group or Filter name to the ID in destination tenant (or create the group if it doesn’t exist), then send command to assign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rapezoid 13"/>
          <p:cNvSpPr/>
          <p:nvPr/>
        </p:nvSpPr>
        <p:spPr>
          <a:xfrm>
            <a:off x="7056107" y="1992643"/>
            <a:ext cx="811376" cy="686067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rgbClr val="FF4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2" name="Rectangle 18"/>
          <p:cNvSpPr/>
          <p:nvPr/>
        </p:nvSpPr>
        <p:spPr>
          <a:xfrm>
            <a:off x="8933942" y="1978229"/>
            <a:ext cx="876957" cy="69676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3" name="Rounded Rectangle 7"/>
          <p:cNvSpPr/>
          <p:nvPr/>
        </p:nvSpPr>
        <p:spPr>
          <a:xfrm>
            <a:off x="10877358" y="1975213"/>
            <a:ext cx="404361" cy="699776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rgbClr val="FF4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D45AFC6E-9C6B-0C43-8636-02DD22459653}"/>
              </a:ext>
            </a:extLst>
          </p:cNvPr>
          <p:cNvSpPr txBox="1">
            <a:spLocks/>
          </p:cNvSpPr>
          <p:nvPr/>
        </p:nvSpPr>
        <p:spPr>
          <a:xfrm>
            <a:off x="335360" y="113838"/>
            <a:ext cx="9601067" cy="7680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267" dirty="0">
                <a:solidFill>
                  <a:schemeClr val="bg1"/>
                </a:solidFill>
              </a:rPr>
              <a:t>Restoring – Part 2 – Azure Runbook</a:t>
            </a:r>
            <a:endParaRPr lang="ko-KR" altLang="en-US" sz="4267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645AB5-F258-E516-4386-6BD326E90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78" y="2281109"/>
            <a:ext cx="5644522" cy="340276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3711AB-75CE-2519-FE65-31ED06CDE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1148" y="5532872"/>
            <a:ext cx="1299281" cy="125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39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Deploying Apps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6700048" y="2870200"/>
            <a:ext cx="457459" cy="1120931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952821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672064" y="3407171"/>
            <a:ext cx="4896544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Grabs a CSV export of all apps listed in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Winget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Displays in searchable drop-down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Triggers Azure Automation Runbook running in hybrid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Deploys app, assigns app, creates remediations to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hlinkClick r:id="rId3"/>
              </a:rPr>
              <a:t>https://github.com/andrew-s-taylor/public/blob/main/Powershell%20Scripts/Intune/deploy-winget-win32-multiple.ps1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rapezoid 13"/>
          <p:cNvSpPr/>
          <p:nvPr/>
        </p:nvSpPr>
        <p:spPr>
          <a:xfrm>
            <a:off x="7056107" y="1992643"/>
            <a:ext cx="811376" cy="686067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rgbClr val="FF4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2" name="Rectangle 18"/>
          <p:cNvSpPr/>
          <p:nvPr/>
        </p:nvSpPr>
        <p:spPr>
          <a:xfrm>
            <a:off x="8933942" y="1978229"/>
            <a:ext cx="876957" cy="69676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3" name="Rounded Rectangle 7"/>
          <p:cNvSpPr/>
          <p:nvPr/>
        </p:nvSpPr>
        <p:spPr>
          <a:xfrm>
            <a:off x="10877358" y="1975213"/>
            <a:ext cx="404361" cy="699776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rgbClr val="FF4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D45AFC6E-9C6B-0C43-8636-02DD22459653}"/>
              </a:ext>
            </a:extLst>
          </p:cNvPr>
          <p:cNvSpPr txBox="1">
            <a:spLocks/>
          </p:cNvSpPr>
          <p:nvPr/>
        </p:nvSpPr>
        <p:spPr>
          <a:xfrm>
            <a:off x="335360" y="113838"/>
            <a:ext cx="9601067" cy="7680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267" dirty="0">
                <a:solidFill>
                  <a:schemeClr val="bg1"/>
                </a:solidFill>
              </a:rPr>
              <a:t>Deploying Apps</a:t>
            </a:r>
            <a:endParaRPr lang="ko-KR" altLang="en-US" sz="4267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4FA86-1ACF-772E-A333-ED09A69A3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05" y="2174117"/>
            <a:ext cx="5590095" cy="378759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8925F0-67F0-16F4-7EA9-305DCA0B1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4263" y="5455498"/>
            <a:ext cx="1334911" cy="124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76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Deploying a Baseline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6700048" y="2870200"/>
            <a:ext cx="457459" cy="1120931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840158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672064" y="3776504"/>
            <a:ext cx="4896544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Useful for greenfield tenant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Deploys a limited security baseline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hlinkClick r:id="rId3"/>
              </a:rPr>
              <a:t>https://intunebackup.com/policies.pdf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Can deploy to multiple tenants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Uses same functionality as backup/restore only grabbing a pre-configured JSON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rapezoid 13"/>
          <p:cNvSpPr/>
          <p:nvPr/>
        </p:nvSpPr>
        <p:spPr>
          <a:xfrm>
            <a:off x="7056107" y="1992643"/>
            <a:ext cx="811376" cy="686067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rgbClr val="FF4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2" name="Rectangle 18"/>
          <p:cNvSpPr/>
          <p:nvPr/>
        </p:nvSpPr>
        <p:spPr>
          <a:xfrm>
            <a:off x="8933942" y="1978229"/>
            <a:ext cx="876957" cy="69676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3" name="Rounded Rectangle 7"/>
          <p:cNvSpPr/>
          <p:nvPr/>
        </p:nvSpPr>
        <p:spPr>
          <a:xfrm>
            <a:off x="10877358" y="1975213"/>
            <a:ext cx="404361" cy="699776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rgbClr val="FF4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D45AFC6E-9C6B-0C43-8636-02DD22459653}"/>
              </a:ext>
            </a:extLst>
          </p:cNvPr>
          <p:cNvSpPr txBox="1">
            <a:spLocks/>
          </p:cNvSpPr>
          <p:nvPr/>
        </p:nvSpPr>
        <p:spPr>
          <a:xfrm>
            <a:off x="335360" y="113838"/>
            <a:ext cx="9601067" cy="7680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267" dirty="0">
                <a:solidFill>
                  <a:schemeClr val="bg1"/>
                </a:solidFill>
              </a:rPr>
              <a:t>Deploying Baseline</a:t>
            </a:r>
            <a:endParaRPr lang="ko-KR" altLang="en-US" sz="4267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E6CD96-BAB7-448A-D2A1-406E69F35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957" y="1529115"/>
            <a:ext cx="4454203" cy="483781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FA8289-071C-EAAF-8998-480078874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6655" y="5257800"/>
            <a:ext cx="16287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68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What’s Planned?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6700048" y="2870200"/>
            <a:ext cx="457459" cy="1120931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803697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ord 14"/>
          <p:cNvSpPr/>
          <p:nvPr/>
        </p:nvSpPr>
        <p:spPr>
          <a:xfrm>
            <a:off x="1718440" y="3008782"/>
            <a:ext cx="978257" cy="1234481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264352" y="1881627"/>
            <a:ext cx="2400267" cy="866148"/>
            <a:chOff x="720000" y="1114639"/>
            <a:chExt cx="3059912" cy="649611"/>
          </a:xfrm>
        </p:grpSpPr>
        <p:sp>
          <p:nvSpPr>
            <p:cNvPr id="25" name="TextBox 24"/>
            <p:cNvSpPr txBox="1"/>
            <p:nvPr/>
          </p:nvSpPr>
          <p:spPr>
            <a:xfrm>
              <a:off x="720000" y="1325669"/>
              <a:ext cx="3059909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Between Live Tenant and Last Backup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0003" y="1114639"/>
              <a:ext cx="3059909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Drift Monitoring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8459268" y="2079597"/>
            <a:ext cx="708961" cy="7089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Oval 21"/>
          <p:cNvSpPr>
            <a:spLocks noChangeAspect="1"/>
          </p:cNvSpPr>
          <p:nvPr/>
        </p:nvSpPr>
        <p:spPr>
          <a:xfrm>
            <a:off x="8637219" y="2236156"/>
            <a:ext cx="378592" cy="38175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7C1CA825-52A7-F64C-8612-A7CE73FAF134}"/>
              </a:ext>
            </a:extLst>
          </p:cNvPr>
          <p:cNvSpPr txBox="1">
            <a:spLocks/>
          </p:cNvSpPr>
          <p:nvPr/>
        </p:nvSpPr>
        <p:spPr>
          <a:xfrm>
            <a:off x="335360" y="113838"/>
            <a:ext cx="9601067" cy="7680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267" dirty="0">
                <a:solidFill>
                  <a:schemeClr val="bg1"/>
                </a:solidFill>
              </a:rPr>
              <a:t>What is currently planned?</a:t>
            </a:r>
            <a:endParaRPr lang="ko-KR" altLang="en-US" sz="4267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5C7A35-C6D0-5D7C-7B26-F14FE38F8F1E}"/>
              </a:ext>
            </a:extLst>
          </p:cNvPr>
          <p:cNvGrpSpPr/>
          <p:nvPr/>
        </p:nvGrpSpPr>
        <p:grpSpPr>
          <a:xfrm>
            <a:off x="430891" y="1843017"/>
            <a:ext cx="3205352" cy="3939079"/>
            <a:chOff x="4522830" y="1881630"/>
            <a:chExt cx="3205352" cy="393907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A9AA90A-DC66-39C3-4D81-49B2BBB2EC72}"/>
                </a:ext>
              </a:extLst>
            </p:cNvPr>
            <p:cNvGrpSpPr/>
            <p:nvPr/>
          </p:nvGrpSpPr>
          <p:grpSpPr>
            <a:xfrm>
              <a:off x="5327915" y="1881630"/>
              <a:ext cx="2400267" cy="1112371"/>
              <a:chOff x="720000" y="1114639"/>
              <a:chExt cx="3059912" cy="834278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30586FE-1CDE-C17C-D215-64877EB04801}"/>
                  </a:ext>
                </a:extLst>
              </p:cNvPr>
              <p:cNvSpPr txBox="1"/>
              <p:nvPr/>
            </p:nvSpPr>
            <p:spPr>
              <a:xfrm>
                <a:off x="720000" y="1325669"/>
                <a:ext cx="3059909" cy="623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Inclusion of Available assignment alongside required</a:t>
                </a:r>
                <a:endPara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9B0FA00-8FC7-F395-58D1-7BEF4B66C9BD}"/>
                  </a:ext>
                </a:extLst>
              </p:cNvPr>
              <p:cNvSpPr txBox="1"/>
              <p:nvPr/>
            </p:nvSpPr>
            <p:spPr>
              <a:xfrm>
                <a:off x="720003" y="1114639"/>
                <a:ext cx="3059909" cy="253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App Deployment</a:t>
                </a:r>
                <a:endPara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F1184AC-7445-7B6A-2CAE-2F708A8F71F4}"/>
                </a:ext>
              </a:extLst>
            </p:cNvPr>
            <p:cNvGrpSpPr/>
            <p:nvPr/>
          </p:nvGrpSpPr>
          <p:grpSpPr>
            <a:xfrm>
              <a:off x="5327915" y="3487812"/>
              <a:ext cx="2400267" cy="619928"/>
              <a:chOff x="720000" y="2431958"/>
              <a:chExt cx="3059912" cy="464946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9D624B4-55B8-C88F-9731-FC6BB81D29BD}"/>
                  </a:ext>
                </a:extLst>
              </p:cNvPr>
              <p:cNvSpPr txBox="1"/>
              <p:nvPr/>
            </p:nvSpPr>
            <p:spPr>
              <a:xfrm>
                <a:off x="720000" y="2642988"/>
                <a:ext cx="30599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Between Tenants</a:t>
                </a:r>
                <a:endPara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796CEA1-37B4-85DA-F7A2-22232F4D3B5B}"/>
                  </a:ext>
                </a:extLst>
              </p:cNvPr>
              <p:cNvSpPr txBox="1"/>
              <p:nvPr/>
            </p:nvSpPr>
            <p:spPr>
              <a:xfrm>
                <a:off x="720003" y="2431958"/>
                <a:ext cx="3059909" cy="253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Comparison</a:t>
                </a:r>
                <a:endPara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14B22E2-8FDC-E6A5-6323-6E581445F2B9}"/>
                </a:ext>
              </a:extLst>
            </p:cNvPr>
            <p:cNvSpPr/>
            <p:nvPr/>
          </p:nvSpPr>
          <p:spPr>
            <a:xfrm>
              <a:off x="4522830" y="2079598"/>
              <a:ext cx="708961" cy="7089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Pie 24">
              <a:extLst>
                <a:ext uri="{FF2B5EF4-FFF2-40B4-BE49-F238E27FC236}">
                  <a16:creationId xmlns:a16="http://schemas.microsoft.com/office/drawing/2014/main" id="{7A953418-4E9A-5604-C1E4-9170D7F0878A}"/>
                </a:ext>
              </a:extLst>
            </p:cNvPr>
            <p:cNvSpPr/>
            <p:nvPr/>
          </p:nvSpPr>
          <p:spPr>
            <a:xfrm>
              <a:off x="4678285" y="2236157"/>
              <a:ext cx="398048" cy="395844"/>
            </a:xfrm>
            <a:custGeom>
              <a:avLst/>
              <a:gdLst/>
              <a:ahLst/>
              <a:cxnLst/>
              <a:rect l="l" t="t" r="r" b="b"/>
              <a:pathLst>
                <a:path w="3228711" h="3210836">
                  <a:moveTo>
                    <a:pt x="351626" y="695968"/>
                  </a:moveTo>
                  <a:lnTo>
                    <a:pt x="1548007" y="1678300"/>
                  </a:lnTo>
                  <a:lnTo>
                    <a:pt x="236194" y="2500159"/>
                  </a:lnTo>
                  <a:cubicBezTo>
                    <a:pt x="-116985" y="1936431"/>
                    <a:pt x="-70514" y="1210092"/>
                    <a:pt x="351626" y="695968"/>
                  </a:cubicBezTo>
                  <a:close/>
                  <a:moveTo>
                    <a:pt x="1957429" y="262366"/>
                  </a:moveTo>
                  <a:cubicBezTo>
                    <a:pt x="2634256" y="359480"/>
                    <a:pt x="3156733" y="907132"/>
                    <a:pt x="3221913" y="1587776"/>
                  </a:cubicBezTo>
                  <a:cubicBezTo>
                    <a:pt x="3287093" y="2268421"/>
                    <a:pt x="2878048" y="2905277"/>
                    <a:pt x="2231953" y="3129078"/>
                  </a:cubicBezTo>
                  <a:cubicBezTo>
                    <a:pt x="1585858" y="3352879"/>
                    <a:pt x="870522" y="3105497"/>
                    <a:pt x="500715" y="2530372"/>
                  </a:cubicBezTo>
                  <a:lnTo>
                    <a:pt x="1746987" y="1729019"/>
                  </a:lnTo>
                  <a:close/>
                  <a:moveTo>
                    <a:pt x="1604447" y="200"/>
                  </a:moveTo>
                  <a:cubicBezTo>
                    <a:pt x="1665125" y="-778"/>
                    <a:pt x="1726175" y="1809"/>
                    <a:pt x="1787307" y="8072"/>
                  </a:cubicBezTo>
                  <a:lnTo>
                    <a:pt x="1629532" y="1548011"/>
                  </a:lnTo>
                  <a:lnTo>
                    <a:pt x="483856" y="506987"/>
                  </a:lnTo>
                  <a:cubicBezTo>
                    <a:pt x="773141" y="188622"/>
                    <a:pt x="1179697" y="7051"/>
                    <a:pt x="1604447" y="2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63810B4-F0B3-CE08-17B2-C254A5BECFA9}"/>
                </a:ext>
              </a:extLst>
            </p:cNvPr>
            <p:cNvSpPr/>
            <p:nvPr/>
          </p:nvSpPr>
          <p:spPr>
            <a:xfrm>
              <a:off x="4522830" y="3689142"/>
              <a:ext cx="708961" cy="708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Round Same Side Corner Rectangle 6">
              <a:extLst>
                <a:ext uri="{FF2B5EF4-FFF2-40B4-BE49-F238E27FC236}">
                  <a16:creationId xmlns:a16="http://schemas.microsoft.com/office/drawing/2014/main" id="{0C75A2D1-809F-F581-2F51-C9E94C05F927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4817447" y="3792313"/>
              <a:ext cx="119727" cy="480000"/>
            </a:xfrm>
            <a:custGeom>
              <a:avLst/>
              <a:gdLst/>
              <a:ahLst/>
              <a:cxnLst/>
              <a:rect l="l" t="t" r="r" b="b"/>
              <a:pathLst>
                <a:path w="1035916" h="4153123">
                  <a:moveTo>
                    <a:pt x="277501" y="3759099"/>
                  </a:moveTo>
                  <a:lnTo>
                    <a:pt x="758408" y="3759099"/>
                  </a:lnTo>
                  <a:lnTo>
                    <a:pt x="517954" y="4153123"/>
                  </a:lnTo>
                  <a:close/>
                  <a:moveTo>
                    <a:pt x="42612" y="2944898"/>
                  </a:moveTo>
                  <a:cubicBezTo>
                    <a:pt x="153922" y="2941505"/>
                    <a:pt x="246502" y="2889483"/>
                    <a:pt x="275675" y="2819018"/>
                  </a:cubicBezTo>
                  <a:cubicBezTo>
                    <a:pt x="304648" y="2892614"/>
                    <a:pt x="403763" y="2945872"/>
                    <a:pt x="521107" y="2945872"/>
                  </a:cubicBezTo>
                  <a:cubicBezTo>
                    <a:pt x="638453" y="2945872"/>
                    <a:pt x="737567" y="2892613"/>
                    <a:pt x="766540" y="2819017"/>
                  </a:cubicBezTo>
                  <a:cubicBezTo>
                    <a:pt x="795133" y="2888142"/>
                    <a:pt x="884783" y="2939514"/>
                    <a:pt x="993299" y="2944464"/>
                  </a:cubicBezTo>
                  <a:lnTo>
                    <a:pt x="776840" y="3657264"/>
                  </a:lnTo>
                  <a:lnTo>
                    <a:pt x="258940" y="3657264"/>
                  </a:lnTo>
                  <a:close/>
                  <a:moveTo>
                    <a:pt x="809102" y="564558"/>
                  </a:moveTo>
                  <a:lnTo>
                    <a:pt x="1035914" y="564558"/>
                  </a:lnTo>
                  <a:lnTo>
                    <a:pt x="1035915" y="2838682"/>
                  </a:lnTo>
                  <a:cubicBezTo>
                    <a:pt x="1029586" y="2840409"/>
                    <a:pt x="1023074" y="2840731"/>
                    <a:pt x="1016490" y="2840731"/>
                  </a:cubicBezTo>
                  <a:cubicBezTo>
                    <a:pt x="901952" y="2840731"/>
                    <a:pt x="809102" y="2743612"/>
                    <a:pt x="809101" y="2623810"/>
                  </a:cubicBezTo>
                  <a:close/>
                  <a:moveTo>
                    <a:pt x="310569" y="564558"/>
                  </a:moveTo>
                  <a:lnTo>
                    <a:pt x="725347" y="564558"/>
                  </a:lnTo>
                  <a:lnTo>
                    <a:pt x="725347" y="2633342"/>
                  </a:lnTo>
                  <a:cubicBezTo>
                    <a:pt x="725347" y="2747880"/>
                    <a:pt x="632496" y="2840731"/>
                    <a:pt x="517958" y="2840731"/>
                  </a:cubicBezTo>
                  <a:cubicBezTo>
                    <a:pt x="403420" y="2840731"/>
                    <a:pt x="310569" y="2747880"/>
                    <a:pt x="310569" y="2633342"/>
                  </a:cubicBezTo>
                  <a:close/>
                  <a:moveTo>
                    <a:pt x="0" y="564557"/>
                  </a:moveTo>
                  <a:lnTo>
                    <a:pt x="226813" y="564557"/>
                  </a:lnTo>
                  <a:lnTo>
                    <a:pt x="226813" y="2623810"/>
                  </a:lnTo>
                  <a:cubicBezTo>
                    <a:pt x="226813" y="2743612"/>
                    <a:pt x="133962" y="2840731"/>
                    <a:pt x="19424" y="2840730"/>
                  </a:cubicBezTo>
                  <a:cubicBezTo>
                    <a:pt x="12841" y="2840730"/>
                    <a:pt x="6329" y="2840409"/>
                    <a:pt x="0" y="2838682"/>
                  </a:cubicBezTo>
                  <a:close/>
                  <a:moveTo>
                    <a:pt x="71964" y="71964"/>
                  </a:moveTo>
                  <a:cubicBezTo>
                    <a:pt x="116427" y="27501"/>
                    <a:pt x="177852" y="0"/>
                    <a:pt x="245701" y="0"/>
                  </a:cubicBezTo>
                  <a:lnTo>
                    <a:pt x="790215" y="0"/>
                  </a:lnTo>
                  <a:cubicBezTo>
                    <a:pt x="925912" y="0"/>
                    <a:pt x="1035916" y="110004"/>
                    <a:pt x="1035916" y="245701"/>
                  </a:cubicBezTo>
                  <a:cubicBezTo>
                    <a:pt x="1035916" y="327601"/>
                    <a:pt x="1035915" y="409501"/>
                    <a:pt x="1035915" y="491401"/>
                  </a:cubicBezTo>
                  <a:lnTo>
                    <a:pt x="0" y="491401"/>
                  </a:lnTo>
                  <a:lnTo>
                    <a:pt x="0" y="245701"/>
                  </a:lnTo>
                  <a:cubicBezTo>
                    <a:pt x="0" y="177853"/>
                    <a:pt x="27501" y="116427"/>
                    <a:pt x="71964" y="719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Parallelogram 15">
              <a:extLst>
                <a:ext uri="{FF2B5EF4-FFF2-40B4-BE49-F238E27FC236}">
                  <a16:creationId xmlns:a16="http://schemas.microsoft.com/office/drawing/2014/main" id="{1097F122-739A-DE4C-32FB-7A205E2D3673}"/>
                </a:ext>
              </a:extLst>
            </p:cNvPr>
            <p:cNvSpPr/>
            <p:nvPr/>
          </p:nvSpPr>
          <p:spPr>
            <a:xfrm rot="16200000">
              <a:off x="4683269" y="5416623"/>
              <a:ext cx="388084" cy="420087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93244A8-7CA0-84E2-A045-FA5C2CC064F5}"/>
              </a:ext>
            </a:extLst>
          </p:cNvPr>
          <p:cNvGrpSpPr/>
          <p:nvPr/>
        </p:nvGrpSpPr>
        <p:grpSpPr>
          <a:xfrm>
            <a:off x="4379479" y="1843016"/>
            <a:ext cx="3205352" cy="3939080"/>
            <a:chOff x="4522830" y="1881629"/>
            <a:chExt cx="3205352" cy="393908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0729AC-531A-1D43-E58B-60D6BAE9D26B}"/>
                </a:ext>
              </a:extLst>
            </p:cNvPr>
            <p:cNvGrpSpPr/>
            <p:nvPr/>
          </p:nvGrpSpPr>
          <p:grpSpPr>
            <a:xfrm>
              <a:off x="5327915" y="1881629"/>
              <a:ext cx="2400267" cy="866148"/>
              <a:chOff x="720000" y="1114639"/>
              <a:chExt cx="3059912" cy="649611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9E460B-C96A-CBC4-E66C-FDE10C257A8B}"/>
                  </a:ext>
                </a:extLst>
              </p:cNvPr>
              <p:cNvSpPr txBox="1"/>
              <p:nvPr/>
            </p:nvSpPr>
            <p:spPr>
              <a:xfrm>
                <a:off x="720000" y="1325669"/>
                <a:ext cx="3059909" cy="43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Creation of baseline templates</a:t>
                </a:r>
                <a:endPara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6685A0-4D67-6DA8-68B8-B5D4FF902C35}"/>
                  </a:ext>
                </a:extLst>
              </p:cNvPr>
              <p:cNvSpPr txBox="1"/>
              <p:nvPr/>
            </p:nvSpPr>
            <p:spPr>
              <a:xfrm>
                <a:off x="720003" y="1114639"/>
                <a:ext cx="3059909" cy="253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Template Creation</a:t>
                </a:r>
                <a:endPara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BFDA694-E6A6-8F66-CB59-7F559E48C2E3}"/>
                </a:ext>
              </a:extLst>
            </p:cNvPr>
            <p:cNvSpPr txBox="1"/>
            <p:nvPr/>
          </p:nvSpPr>
          <p:spPr>
            <a:xfrm>
              <a:off x="5327917" y="3487812"/>
              <a:ext cx="2400265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Bitbucket Support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FC97E73-44E0-C084-8551-D198D7F148C4}"/>
                </a:ext>
              </a:extLst>
            </p:cNvPr>
            <p:cNvSpPr/>
            <p:nvPr/>
          </p:nvSpPr>
          <p:spPr>
            <a:xfrm>
              <a:off x="4522830" y="2079598"/>
              <a:ext cx="708961" cy="7089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Pie 24">
              <a:extLst>
                <a:ext uri="{FF2B5EF4-FFF2-40B4-BE49-F238E27FC236}">
                  <a16:creationId xmlns:a16="http://schemas.microsoft.com/office/drawing/2014/main" id="{91C95B74-A30F-8B90-FD13-F3E9133715D1}"/>
                </a:ext>
              </a:extLst>
            </p:cNvPr>
            <p:cNvSpPr/>
            <p:nvPr/>
          </p:nvSpPr>
          <p:spPr>
            <a:xfrm>
              <a:off x="4678285" y="2236157"/>
              <a:ext cx="398048" cy="395844"/>
            </a:xfrm>
            <a:custGeom>
              <a:avLst/>
              <a:gdLst/>
              <a:ahLst/>
              <a:cxnLst/>
              <a:rect l="l" t="t" r="r" b="b"/>
              <a:pathLst>
                <a:path w="3228711" h="3210836">
                  <a:moveTo>
                    <a:pt x="351626" y="695968"/>
                  </a:moveTo>
                  <a:lnTo>
                    <a:pt x="1548007" y="1678300"/>
                  </a:lnTo>
                  <a:lnTo>
                    <a:pt x="236194" y="2500159"/>
                  </a:lnTo>
                  <a:cubicBezTo>
                    <a:pt x="-116985" y="1936431"/>
                    <a:pt x="-70514" y="1210092"/>
                    <a:pt x="351626" y="695968"/>
                  </a:cubicBezTo>
                  <a:close/>
                  <a:moveTo>
                    <a:pt x="1957429" y="262366"/>
                  </a:moveTo>
                  <a:cubicBezTo>
                    <a:pt x="2634256" y="359480"/>
                    <a:pt x="3156733" y="907132"/>
                    <a:pt x="3221913" y="1587776"/>
                  </a:cubicBezTo>
                  <a:cubicBezTo>
                    <a:pt x="3287093" y="2268421"/>
                    <a:pt x="2878048" y="2905277"/>
                    <a:pt x="2231953" y="3129078"/>
                  </a:cubicBezTo>
                  <a:cubicBezTo>
                    <a:pt x="1585858" y="3352879"/>
                    <a:pt x="870522" y="3105497"/>
                    <a:pt x="500715" y="2530372"/>
                  </a:cubicBezTo>
                  <a:lnTo>
                    <a:pt x="1746987" y="1729019"/>
                  </a:lnTo>
                  <a:close/>
                  <a:moveTo>
                    <a:pt x="1604447" y="200"/>
                  </a:moveTo>
                  <a:cubicBezTo>
                    <a:pt x="1665125" y="-778"/>
                    <a:pt x="1726175" y="1809"/>
                    <a:pt x="1787307" y="8072"/>
                  </a:cubicBezTo>
                  <a:lnTo>
                    <a:pt x="1629532" y="1548011"/>
                  </a:lnTo>
                  <a:lnTo>
                    <a:pt x="483856" y="506987"/>
                  </a:lnTo>
                  <a:cubicBezTo>
                    <a:pt x="773141" y="188622"/>
                    <a:pt x="1179697" y="7051"/>
                    <a:pt x="1604447" y="2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55A4C3E-B440-BAE8-09EE-C3EAA345860D}"/>
                </a:ext>
              </a:extLst>
            </p:cNvPr>
            <p:cNvSpPr/>
            <p:nvPr/>
          </p:nvSpPr>
          <p:spPr>
            <a:xfrm>
              <a:off x="4522830" y="3689142"/>
              <a:ext cx="708961" cy="708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ound Same Side Corner Rectangle 6">
              <a:extLst>
                <a:ext uri="{FF2B5EF4-FFF2-40B4-BE49-F238E27FC236}">
                  <a16:creationId xmlns:a16="http://schemas.microsoft.com/office/drawing/2014/main" id="{F9D4508C-D8ED-3C34-13A0-D7E08B8A6DC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4817447" y="3792313"/>
              <a:ext cx="119727" cy="480000"/>
            </a:xfrm>
            <a:custGeom>
              <a:avLst/>
              <a:gdLst/>
              <a:ahLst/>
              <a:cxnLst/>
              <a:rect l="l" t="t" r="r" b="b"/>
              <a:pathLst>
                <a:path w="1035916" h="4153123">
                  <a:moveTo>
                    <a:pt x="277501" y="3759099"/>
                  </a:moveTo>
                  <a:lnTo>
                    <a:pt x="758408" y="3759099"/>
                  </a:lnTo>
                  <a:lnTo>
                    <a:pt x="517954" y="4153123"/>
                  </a:lnTo>
                  <a:close/>
                  <a:moveTo>
                    <a:pt x="42612" y="2944898"/>
                  </a:moveTo>
                  <a:cubicBezTo>
                    <a:pt x="153922" y="2941505"/>
                    <a:pt x="246502" y="2889483"/>
                    <a:pt x="275675" y="2819018"/>
                  </a:cubicBezTo>
                  <a:cubicBezTo>
                    <a:pt x="304648" y="2892614"/>
                    <a:pt x="403763" y="2945872"/>
                    <a:pt x="521107" y="2945872"/>
                  </a:cubicBezTo>
                  <a:cubicBezTo>
                    <a:pt x="638453" y="2945872"/>
                    <a:pt x="737567" y="2892613"/>
                    <a:pt x="766540" y="2819017"/>
                  </a:cubicBezTo>
                  <a:cubicBezTo>
                    <a:pt x="795133" y="2888142"/>
                    <a:pt x="884783" y="2939514"/>
                    <a:pt x="993299" y="2944464"/>
                  </a:cubicBezTo>
                  <a:lnTo>
                    <a:pt x="776840" y="3657264"/>
                  </a:lnTo>
                  <a:lnTo>
                    <a:pt x="258940" y="3657264"/>
                  </a:lnTo>
                  <a:close/>
                  <a:moveTo>
                    <a:pt x="809102" y="564558"/>
                  </a:moveTo>
                  <a:lnTo>
                    <a:pt x="1035914" y="564558"/>
                  </a:lnTo>
                  <a:lnTo>
                    <a:pt x="1035915" y="2838682"/>
                  </a:lnTo>
                  <a:cubicBezTo>
                    <a:pt x="1029586" y="2840409"/>
                    <a:pt x="1023074" y="2840731"/>
                    <a:pt x="1016490" y="2840731"/>
                  </a:cubicBezTo>
                  <a:cubicBezTo>
                    <a:pt x="901952" y="2840731"/>
                    <a:pt x="809102" y="2743612"/>
                    <a:pt x="809101" y="2623810"/>
                  </a:cubicBezTo>
                  <a:close/>
                  <a:moveTo>
                    <a:pt x="310569" y="564558"/>
                  </a:moveTo>
                  <a:lnTo>
                    <a:pt x="725347" y="564558"/>
                  </a:lnTo>
                  <a:lnTo>
                    <a:pt x="725347" y="2633342"/>
                  </a:lnTo>
                  <a:cubicBezTo>
                    <a:pt x="725347" y="2747880"/>
                    <a:pt x="632496" y="2840731"/>
                    <a:pt x="517958" y="2840731"/>
                  </a:cubicBezTo>
                  <a:cubicBezTo>
                    <a:pt x="403420" y="2840731"/>
                    <a:pt x="310569" y="2747880"/>
                    <a:pt x="310569" y="2633342"/>
                  </a:cubicBezTo>
                  <a:close/>
                  <a:moveTo>
                    <a:pt x="0" y="564557"/>
                  </a:moveTo>
                  <a:lnTo>
                    <a:pt x="226813" y="564557"/>
                  </a:lnTo>
                  <a:lnTo>
                    <a:pt x="226813" y="2623810"/>
                  </a:lnTo>
                  <a:cubicBezTo>
                    <a:pt x="226813" y="2743612"/>
                    <a:pt x="133962" y="2840731"/>
                    <a:pt x="19424" y="2840730"/>
                  </a:cubicBezTo>
                  <a:cubicBezTo>
                    <a:pt x="12841" y="2840730"/>
                    <a:pt x="6329" y="2840409"/>
                    <a:pt x="0" y="2838682"/>
                  </a:cubicBezTo>
                  <a:close/>
                  <a:moveTo>
                    <a:pt x="71964" y="71964"/>
                  </a:moveTo>
                  <a:cubicBezTo>
                    <a:pt x="116427" y="27501"/>
                    <a:pt x="177852" y="0"/>
                    <a:pt x="245701" y="0"/>
                  </a:cubicBezTo>
                  <a:lnTo>
                    <a:pt x="790215" y="0"/>
                  </a:lnTo>
                  <a:cubicBezTo>
                    <a:pt x="925912" y="0"/>
                    <a:pt x="1035916" y="110004"/>
                    <a:pt x="1035916" y="245701"/>
                  </a:cubicBezTo>
                  <a:cubicBezTo>
                    <a:pt x="1035916" y="327601"/>
                    <a:pt x="1035915" y="409501"/>
                    <a:pt x="1035915" y="491401"/>
                  </a:cubicBezTo>
                  <a:lnTo>
                    <a:pt x="0" y="491401"/>
                  </a:lnTo>
                  <a:lnTo>
                    <a:pt x="0" y="245701"/>
                  </a:lnTo>
                  <a:cubicBezTo>
                    <a:pt x="0" y="177853"/>
                    <a:pt x="27501" y="116427"/>
                    <a:pt x="71964" y="719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7F843994-EF90-4A88-8A37-E1D3DC889DDA}"/>
                </a:ext>
              </a:extLst>
            </p:cNvPr>
            <p:cNvSpPr/>
            <p:nvPr/>
          </p:nvSpPr>
          <p:spPr>
            <a:xfrm rot="16200000">
              <a:off x="4683269" y="5416623"/>
              <a:ext cx="388084" cy="420087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2615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ord 14"/>
          <p:cNvSpPr/>
          <p:nvPr/>
        </p:nvSpPr>
        <p:spPr>
          <a:xfrm>
            <a:off x="1718440" y="3008782"/>
            <a:ext cx="978257" cy="1234481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Oval 21"/>
          <p:cNvSpPr>
            <a:spLocks noChangeAspect="1"/>
          </p:cNvSpPr>
          <p:nvPr/>
        </p:nvSpPr>
        <p:spPr>
          <a:xfrm>
            <a:off x="8637219" y="2236156"/>
            <a:ext cx="378592" cy="38175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7C1CA825-52A7-F64C-8612-A7CE73FAF134}"/>
              </a:ext>
            </a:extLst>
          </p:cNvPr>
          <p:cNvSpPr txBox="1">
            <a:spLocks/>
          </p:cNvSpPr>
          <p:nvPr/>
        </p:nvSpPr>
        <p:spPr>
          <a:xfrm>
            <a:off x="335360" y="113838"/>
            <a:ext cx="9601067" cy="7680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267" dirty="0">
                <a:solidFill>
                  <a:schemeClr val="bg1"/>
                </a:solidFill>
              </a:rPr>
              <a:t>Exclusive Preview</a:t>
            </a:r>
            <a:endParaRPr lang="ko-KR" altLang="en-US" sz="4267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CAFF2-EE15-E61D-655C-E2A7EC936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86" y="1487074"/>
            <a:ext cx="8169588" cy="27561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29F826-48CE-EB70-F95E-5F9EDBC0F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214" y="3869747"/>
            <a:ext cx="10172700" cy="2305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E35E3D-73B9-951A-1517-D2718EBA0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1569" y="2316334"/>
            <a:ext cx="6591300" cy="26193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75053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7C1CA825-52A7-F64C-8612-A7CE73FAF134}"/>
              </a:ext>
            </a:extLst>
          </p:cNvPr>
          <p:cNvSpPr txBox="1">
            <a:spLocks/>
          </p:cNvSpPr>
          <p:nvPr/>
        </p:nvSpPr>
        <p:spPr>
          <a:xfrm>
            <a:off x="335360" y="113838"/>
            <a:ext cx="9601067" cy="7680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267" dirty="0">
                <a:solidFill>
                  <a:schemeClr val="bg1"/>
                </a:solidFill>
              </a:rPr>
              <a:t>Exclusive Preview-2</a:t>
            </a:r>
            <a:endParaRPr lang="ko-KR" altLang="en-US" sz="4267" dirty="0">
              <a:solidFill>
                <a:schemeClr val="bg1"/>
              </a:solidFill>
            </a:endParaRPr>
          </a:p>
        </p:txBody>
      </p:sp>
      <p:pic>
        <p:nvPicPr>
          <p:cNvPr id="2" name="Picture 1" descr="A cover of a book&#10;&#10;Description automatically generated">
            <a:extLst>
              <a:ext uri="{FF2B5EF4-FFF2-40B4-BE49-F238E27FC236}">
                <a16:creationId xmlns:a16="http://schemas.microsoft.com/office/drawing/2014/main" id="{F19BEA0D-0A0D-EF76-3899-A40319D33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761" y="1405613"/>
            <a:ext cx="4324225" cy="533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5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96BBF6-6FCD-4B4C-A6C1-33E22BCE3D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Andrew Taylor</a:t>
            </a:r>
            <a:endParaRPr lang="en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CC5A0-06C2-5049-BE9C-27C3680B36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IntuneBackup.com</a:t>
            </a:r>
            <a:endParaRPr lang="en-E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E37986-596A-2247-8742-75BDD5C2F6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EUC Architect &amp; Microsoft MVP</a:t>
            </a:r>
            <a:endParaRPr lang="en-E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D5670B44-E0FC-884D-8C7C-25E9AF936F3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3" r="9703"/>
          <a:stretch/>
        </p:blipFill>
        <p:spPr/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8E1A6D-816E-BF81-12C4-32F1F105E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961" y="1760750"/>
            <a:ext cx="16383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1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How you can help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6700048" y="2870200"/>
            <a:ext cx="457459" cy="1120931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56267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ord 14"/>
          <p:cNvSpPr/>
          <p:nvPr/>
        </p:nvSpPr>
        <p:spPr>
          <a:xfrm>
            <a:off x="1718440" y="3008782"/>
            <a:ext cx="978257" cy="1234481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20642" y="1874057"/>
            <a:ext cx="3188075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1"/>
                </a:solidFill>
                <a:cs typeface="Arial" pitchFamily="34" charset="0"/>
              </a:rPr>
              <a:t>Feedback Requests</a:t>
            </a:r>
            <a:br>
              <a:rPr lang="en-US" altLang="ko-KR" sz="2667" b="1" dirty="0">
                <a:solidFill>
                  <a:schemeClr val="accent1"/>
                </a:solidFill>
                <a:cs typeface="Arial" pitchFamily="34" charset="0"/>
              </a:rPr>
            </a:br>
            <a:r>
              <a:rPr lang="en-US" altLang="ko-KR" sz="2667" b="1" dirty="0">
                <a:solidFill>
                  <a:schemeClr val="accent1"/>
                </a:solidFill>
                <a:cs typeface="Arial" pitchFamily="34" charset="0"/>
              </a:rPr>
              <a:t>Form</a:t>
            </a:r>
            <a:endParaRPr lang="ko-KR" altLang="en-US" sz="2667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7C1CA825-52A7-F64C-8612-A7CE73FAF134}"/>
              </a:ext>
            </a:extLst>
          </p:cNvPr>
          <p:cNvSpPr txBox="1">
            <a:spLocks/>
          </p:cNvSpPr>
          <p:nvPr/>
        </p:nvSpPr>
        <p:spPr>
          <a:xfrm>
            <a:off x="335360" y="113838"/>
            <a:ext cx="9601067" cy="7680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267" dirty="0">
                <a:solidFill>
                  <a:schemeClr val="bg1"/>
                </a:solidFill>
              </a:rPr>
              <a:t>Your Input</a:t>
            </a:r>
            <a:endParaRPr lang="ko-KR" altLang="en-US" sz="4267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7752CF-8E57-BBC2-73E5-59267AA34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291" y="3106032"/>
            <a:ext cx="1628775" cy="15716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984C23F-8B41-D14D-D8C5-B603EA9B9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865" y="2077342"/>
            <a:ext cx="3534712" cy="34956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434A0ED-2AD0-2903-81A0-07F37E8A93A4}"/>
              </a:ext>
            </a:extLst>
          </p:cNvPr>
          <p:cNvSpPr txBox="1"/>
          <p:nvPr/>
        </p:nvSpPr>
        <p:spPr>
          <a:xfrm>
            <a:off x="3420533" y="5937956"/>
            <a:ext cx="1247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5"/>
              </a:rPr>
              <a:t>Link for 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0954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AMA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6700048" y="2870200"/>
            <a:ext cx="457459" cy="1120931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744999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ord 14"/>
          <p:cNvSpPr/>
          <p:nvPr/>
        </p:nvSpPr>
        <p:spPr>
          <a:xfrm>
            <a:off x="1718440" y="3008782"/>
            <a:ext cx="978257" cy="1234481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7C1CA825-52A7-F64C-8612-A7CE73FAF134}"/>
              </a:ext>
            </a:extLst>
          </p:cNvPr>
          <p:cNvSpPr txBox="1">
            <a:spLocks/>
          </p:cNvSpPr>
          <p:nvPr/>
        </p:nvSpPr>
        <p:spPr>
          <a:xfrm>
            <a:off x="335360" y="113838"/>
            <a:ext cx="9601067" cy="7680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267" dirty="0">
                <a:solidFill>
                  <a:schemeClr val="bg1"/>
                </a:solidFill>
              </a:rPr>
              <a:t>Self Hosted</a:t>
            </a:r>
            <a:endParaRPr lang="ko-KR" altLang="en-US" sz="4267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3D7B07-F78A-259C-4EFA-8E731BDC1446}"/>
              </a:ext>
            </a:extLst>
          </p:cNvPr>
          <p:cNvSpPr txBox="1"/>
          <p:nvPr/>
        </p:nvSpPr>
        <p:spPr>
          <a:xfrm>
            <a:off x="792480" y="1587074"/>
            <a:ext cx="102826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Use code PARIS50 for 50% off</a:t>
            </a:r>
          </a:p>
        </p:txBody>
      </p:sp>
    </p:spTree>
    <p:extLst>
      <p:ext uri="{BB962C8B-B14F-4D97-AF65-F5344CB8AC3E}">
        <p14:creationId xmlns:p14="http://schemas.microsoft.com/office/powerpoint/2010/main" val="2641704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800311" y="68627"/>
            <a:ext cx="4626768" cy="768084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4800" b="1" dirty="0">
                <a:solidFill>
                  <a:schemeClr val="bg1"/>
                </a:solidFill>
                <a:latin typeface="+mj-lt"/>
              </a:rPr>
              <a:t>Thank you!!</a:t>
            </a:r>
            <a:endParaRPr lang="ko-KR" altLang="en-US" sz="4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192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5680" y="401869"/>
            <a:ext cx="8976320" cy="934707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730531" y="452670"/>
            <a:ext cx="846146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39CA31B-A8DE-665C-8B24-29D8F38FCA03}"/>
              </a:ext>
            </a:extLst>
          </p:cNvPr>
          <p:cNvGrpSpPr/>
          <p:nvPr/>
        </p:nvGrpSpPr>
        <p:grpSpPr>
          <a:xfrm>
            <a:off x="5250588" y="1403633"/>
            <a:ext cx="5578528" cy="2633997"/>
            <a:chOff x="1967534" y="1848463"/>
            <a:chExt cx="9583608" cy="452506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D0ABC03-4801-920E-9C5F-0B403F516078}"/>
                </a:ext>
              </a:extLst>
            </p:cNvPr>
            <p:cNvSpPr/>
            <p:nvPr/>
          </p:nvSpPr>
          <p:spPr>
            <a:xfrm>
              <a:off x="4175787" y="1848463"/>
              <a:ext cx="960107" cy="960107"/>
            </a:xfrm>
            <a:prstGeom prst="ellipse">
              <a:avLst/>
            </a:prstGeom>
            <a:solidFill>
              <a:srgbClr val="FF4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343BB1-C483-9491-E41D-E7101CFE66E5}"/>
                </a:ext>
              </a:extLst>
            </p:cNvPr>
            <p:cNvSpPr/>
            <p:nvPr/>
          </p:nvSpPr>
          <p:spPr>
            <a:xfrm>
              <a:off x="3439704" y="3036781"/>
              <a:ext cx="960107" cy="960107"/>
            </a:xfrm>
            <a:prstGeom prst="ellipse">
              <a:avLst/>
            </a:prstGeom>
            <a:solidFill>
              <a:srgbClr val="FF4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D8EC541-08AD-71F5-B824-878ACF019810}"/>
                </a:ext>
              </a:extLst>
            </p:cNvPr>
            <p:cNvSpPr/>
            <p:nvPr/>
          </p:nvSpPr>
          <p:spPr>
            <a:xfrm>
              <a:off x="2703623" y="4225100"/>
              <a:ext cx="960107" cy="960107"/>
            </a:xfrm>
            <a:prstGeom prst="ellipse">
              <a:avLst/>
            </a:prstGeom>
            <a:solidFill>
              <a:srgbClr val="FF4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F4B02A1-2B45-1B5C-1AA5-89DBDCBB6923}"/>
                </a:ext>
              </a:extLst>
            </p:cNvPr>
            <p:cNvSpPr/>
            <p:nvPr/>
          </p:nvSpPr>
          <p:spPr>
            <a:xfrm>
              <a:off x="1967541" y="5413420"/>
              <a:ext cx="960107" cy="960107"/>
            </a:xfrm>
            <a:prstGeom prst="ellipse">
              <a:avLst/>
            </a:prstGeom>
            <a:solidFill>
              <a:srgbClr val="FF4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9FD7A72-1DC9-884D-5C4C-98BB738F6EC9}"/>
                </a:ext>
              </a:extLst>
            </p:cNvPr>
            <p:cNvSpPr txBox="1"/>
            <p:nvPr/>
          </p:nvSpPr>
          <p:spPr>
            <a:xfrm>
              <a:off x="5406459" y="2059198"/>
              <a:ext cx="6144683" cy="581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What is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IntuneBackup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?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0E3BA8-EC8A-1954-958F-39778E7E47EB}"/>
                </a:ext>
              </a:extLst>
            </p:cNvPr>
            <p:cNvSpPr txBox="1"/>
            <p:nvPr/>
          </p:nvSpPr>
          <p:spPr>
            <a:xfrm>
              <a:off x="4498025" y="3226025"/>
              <a:ext cx="6144683" cy="581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Backing Up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C9DBDA7-2FE9-F9E1-25F8-D7AA404F8BE8}"/>
                </a:ext>
              </a:extLst>
            </p:cNvPr>
            <p:cNvSpPr txBox="1"/>
            <p:nvPr/>
          </p:nvSpPr>
          <p:spPr>
            <a:xfrm>
              <a:off x="3663727" y="4421772"/>
              <a:ext cx="6144683" cy="581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Restoring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F7FDFFE-23F2-7645-FB17-8A7D6EA8A365}"/>
                </a:ext>
              </a:extLst>
            </p:cNvPr>
            <p:cNvSpPr txBox="1"/>
            <p:nvPr/>
          </p:nvSpPr>
          <p:spPr>
            <a:xfrm>
              <a:off x="2927644" y="5625812"/>
              <a:ext cx="6144683" cy="581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Deploying Apps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F20F5F9-D6C9-56E0-A84C-227F8022B5F8}"/>
                </a:ext>
              </a:extLst>
            </p:cNvPr>
            <p:cNvSpPr txBox="1"/>
            <p:nvPr/>
          </p:nvSpPr>
          <p:spPr>
            <a:xfrm>
              <a:off x="4175786" y="2036129"/>
              <a:ext cx="96010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51BDD2-2872-6E31-0D3B-2BEB151CCB89}"/>
                </a:ext>
              </a:extLst>
            </p:cNvPr>
            <p:cNvSpPr txBox="1"/>
            <p:nvPr/>
          </p:nvSpPr>
          <p:spPr>
            <a:xfrm>
              <a:off x="3439702" y="3224447"/>
              <a:ext cx="96010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BFE5BC5-57D0-C854-BA5B-909A79D4F7B5}"/>
                </a:ext>
              </a:extLst>
            </p:cNvPr>
            <p:cNvSpPr txBox="1"/>
            <p:nvPr/>
          </p:nvSpPr>
          <p:spPr>
            <a:xfrm>
              <a:off x="2703618" y="4412764"/>
              <a:ext cx="96010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C22B0C9-D7A4-3083-EF89-E957500B4C2D}"/>
                </a:ext>
              </a:extLst>
            </p:cNvPr>
            <p:cNvSpPr txBox="1"/>
            <p:nvPr/>
          </p:nvSpPr>
          <p:spPr>
            <a:xfrm>
              <a:off x="1967534" y="5601081"/>
              <a:ext cx="96011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124C709-0B4F-67DE-BD77-D9534B87BB4D}"/>
              </a:ext>
            </a:extLst>
          </p:cNvPr>
          <p:cNvGrpSpPr/>
          <p:nvPr/>
        </p:nvGrpSpPr>
        <p:grpSpPr>
          <a:xfrm>
            <a:off x="3685751" y="4053732"/>
            <a:ext cx="5421034" cy="2633997"/>
            <a:chOff x="1967534" y="1848463"/>
            <a:chExt cx="9313042" cy="452506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D05709B-B95E-2EFA-3A85-107E91D3717A}"/>
                </a:ext>
              </a:extLst>
            </p:cNvPr>
            <p:cNvSpPr/>
            <p:nvPr/>
          </p:nvSpPr>
          <p:spPr>
            <a:xfrm>
              <a:off x="4175787" y="1848463"/>
              <a:ext cx="960107" cy="960107"/>
            </a:xfrm>
            <a:prstGeom prst="ellipse">
              <a:avLst/>
            </a:prstGeom>
            <a:solidFill>
              <a:srgbClr val="FF4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B10FCD3-AF08-A11C-7604-62BF76C372C9}"/>
                </a:ext>
              </a:extLst>
            </p:cNvPr>
            <p:cNvSpPr/>
            <p:nvPr/>
          </p:nvSpPr>
          <p:spPr>
            <a:xfrm>
              <a:off x="3439704" y="3036781"/>
              <a:ext cx="960107" cy="960107"/>
            </a:xfrm>
            <a:prstGeom prst="ellipse">
              <a:avLst/>
            </a:prstGeom>
            <a:solidFill>
              <a:srgbClr val="FF4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DEF5482-06AE-F35E-9C30-BBE6D0914F23}"/>
                </a:ext>
              </a:extLst>
            </p:cNvPr>
            <p:cNvSpPr/>
            <p:nvPr/>
          </p:nvSpPr>
          <p:spPr>
            <a:xfrm>
              <a:off x="2703623" y="4225100"/>
              <a:ext cx="960107" cy="960107"/>
            </a:xfrm>
            <a:prstGeom prst="ellipse">
              <a:avLst/>
            </a:prstGeom>
            <a:solidFill>
              <a:srgbClr val="FF4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AB0C665-E9B9-8299-18B7-175FE539B23A}"/>
                </a:ext>
              </a:extLst>
            </p:cNvPr>
            <p:cNvSpPr/>
            <p:nvPr/>
          </p:nvSpPr>
          <p:spPr>
            <a:xfrm>
              <a:off x="1967541" y="5413420"/>
              <a:ext cx="960107" cy="960107"/>
            </a:xfrm>
            <a:prstGeom prst="ellipse">
              <a:avLst/>
            </a:prstGeom>
            <a:solidFill>
              <a:srgbClr val="FF4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A700340-3BD1-4ECA-6AA5-E1F1C645D7A4}"/>
                </a:ext>
              </a:extLst>
            </p:cNvPr>
            <p:cNvSpPr txBox="1"/>
            <p:nvPr/>
          </p:nvSpPr>
          <p:spPr>
            <a:xfrm>
              <a:off x="5135893" y="2088948"/>
              <a:ext cx="6144683" cy="581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Deploying a baseline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156248A-BE69-D5F4-B310-8D820C42FED7}"/>
                </a:ext>
              </a:extLst>
            </p:cNvPr>
            <p:cNvSpPr txBox="1"/>
            <p:nvPr/>
          </p:nvSpPr>
          <p:spPr>
            <a:xfrm>
              <a:off x="4399810" y="3252629"/>
              <a:ext cx="6144683" cy="581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What’s Planned?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54E9AC7-DFA5-B8A4-4DEB-10B385F4991C}"/>
                </a:ext>
              </a:extLst>
            </p:cNvPr>
            <p:cNvSpPr txBox="1"/>
            <p:nvPr/>
          </p:nvSpPr>
          <p:spPr>
            <a:xfrm>
              <a:off x="3612065" y="4468633"/>
              <a:ext cx="6144683" cy="581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How you can help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A141EBC-B739-E147-AAE0-5BB61199DA8E}"/>
                </a:ext>
              </a:extLst>
            </p:cNvPr>
            <p:cNvSpPr txBox="1"/>
            <p:nvPr/>
          </p:nvSpPr>
          <p:spPr>
            <a:xfrm>
              <a:off x="2927644" y="5613272"/>
              <a:ext cx="6144683" cy="581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AMA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8D413B9-4DA6-3DC5-D6A6-8A2534F0AB39}"/>
                </a:ext>
              </a:extLst>
            </p:cNvPr>
            <p:cNvSpPr txBox="1"/>
            <p:nvPr/>
          </p:nvSpPr>
          <p:spPr>
            <a:xfrm>
              <a:off x="4175787" y="1931960"/>
              <a:ext cx="960108" cy="7931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6DD572E-8A31-49F1-E637-C02F9D160646}"/>
                </a:ext>
              </a:extLst>
            </p:cNvPr>
            <p:cNvSpPr txBox="1"/>
            <p:nvPr/>
          </p:nvSpPr>
          <p:spPr>
            <a:xfrm>
              <a:off x="3439702" y="3120277"/>
              <a:ext cx="960108" cy="7931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06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E125C50-0778-26D9-2DFD-044BE19853D9}"/>
                </a:ext>
              </a:extLst>
            </p:cNvPr>
            <p:cNvSpPr txBox="1"/>
            <p:nvPr/>
          </p:nvSpPr>
          <p:spPr>
            <a:xfrm>
              <a:off x="2703619" y="4308594"/>
              <a:ext cx="960108" cy="7931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07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E066606-923A-D4FD-93EB-C6B8ED9B1A2D}"/>
                </a:ext>
              </a:extLst>
            </p:cNvPr>
            <p:cNvSpPr txBox="1"/>
            <p:nvPr/>
          </p:nvSpPr>
          <p:spPr>
            <a:xfrm>
              <a:off x="1967534" y="5496911"/>
              <a:ext cx="960110" cy="7931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08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What is </a:t>
            </a:r>
            <a:r>
              <a:rPr lang="en-US" altLang="ko-KR" dirty="0" err="1"/>
              <a:t>IntuneBackup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6700048" y="2870200"/>
            <a:ext cx="457459" cy="1120931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4F2724-FE80-CBA1-ECE0-F5AA41860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6" y="5144559"/>
            <a:ext cx="16002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 flipH="1">
            <a:off x="4922877" y="2756830"/>
            <a:ext cx="760" cy="2496373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3921559" y="3345321"/>
            <a:ext cx="2016224" cy="3512679"/>
            <a:chOff x="-7826" y="2644274"/>
            <a:chExt cx="1512168" cy="2178435"/>
          </a:xfrm>
        </p:grpSpPr>
        <p:sp>
          <p:nvSpPr>
            <p:cNvPr id="58" name="Rectangle 57"/>
            <p:cNvSpPr/>
            <p:nvPr/>
          </p:nvSpPr>
          <p:spPr>
            <a:xfrm>
              <a:off x="-7826" y="2644274"/>
              <a:ext cx="1512168" cy="5358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2878" y="2729819"/>
              <a:ext cx="1452071" cy="2092890"/>
              <a:chOff x="11206" y="2623059"/>
              <a:chExt cx="1452071" cy="2092890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60470" y="3857026"/>
                <a:ext cx="1402807" cy="8589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PHP/MySQL front-end</a:t>
                </a:r>
                <a:b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Runbook Back-end</a:t>
                </a:r>
                <a:b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Re-written PS Script to support automation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1206" y="2623059"/>
                <a:ext cx="1402807" cy="438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IntuneBackup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Launch</a:t>
                </a:r>
                <a:endPara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35360" y="113838"/>
            <a:ext cx="9601067" cy="76808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History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9349" y="5332720"/>
            <a:ext cx="11760000" cy="4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5" name="Oval 4"/>
          <p:cNvSpPr/>
          <p:nvPr/>
        </p:nvSpPr>
        <p:spPr>
          <a:xfrm>
            <a:off x="892175" y="5212720"/>
            <a:ext cx="240000" cy="24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" name="Oval 5"/>
          <p:cNvSpPr/>
          <p:nvPr/>
        </p:nvSpPr>
        <p:spPr>
          <a:xfrm>
            <a:off x="2819265" y="5252151"/>
            <a:ext cx="240000" cy="24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7" name="Oval 6"/>
          <p:cNvSpPr/>
          <p:nvPr/>
        </p:nvSpPr>
        <p:spPr>
          <a:xfrm>
            <a:off x="4792457" y="5253203"/>
            <a:ext cx="240000" cy="2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8" name="Oval 7"/>
          <p:cNvSpPr/>
          <p:nvPr/>
        </p:nvSpPr>
        <p:spPr>
          <a:xfrm>
            <a:off x="6624670" y="5222876"/>
            <a:ext cx="240000" cy="2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9" name="Oval 8"/>
          <p:cNvSpPr/>
          <p:nvPr/>
        </p:nvSpPr>
        <p:spPr>
          <a:xfrm>
            <a:off x="8458618" y="5253202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6" name="AutoShape 92"/>
          <p:cNvSpPr>
            <a:spLocks noChangeAspect="1" noChangeArrowheads="1"/>
          </p:cNvSpPr>
          <p:nvPr/>
        </p:nvSpPr>
        <p:spPr bwMode="auto">
          <a:xfrm rot="16200000" flipH="1">
            <a:off x="580935" y="1852346"/>
            <a:ext cx="864000" cy="864000"/>
          </a:xfrm>
          <a:prstGeom prst="ellipse">
            <a:avLst/>
          </a:prstGeom>
          <a:solidFill>
            <a:schemeClr val="accent5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3733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9" name="AutoShape 92"/>
          <p:cNvSpPr>
            <a:spLocks noChangeAspect="1" noChangeArrowheads="1"/>
          </p:cNvSpPr>
          <p:nvPr/>
        </p:nvSpPr>
        <p:spPr bwMode="auto">
          <a:xfrm rot="16200000" flipH="1">
            <a:off x="2475266" y="2756829"/>
            <a:ext cx="864000" cy="8640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3733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2" name="AutoShape 92"/>
          <p:cNvSpPr>
            <a:spLocks noChangeAspect="1" noChangeArrowheads="1"/>
          </p:cNvSpPr>
          <p:nvPr/>
        </p:nvSpPr>
        <p:spPr bwMode="auto">
          <a:xfrm rot="16200000" flipH="1">
            <a:off x="4494706" y="1892829"/>
            <a:ext cx="864000" cy="864000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3733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5" name="AutoShape 92"/>
          <p:cNvSpPr>
            <a:spLocks noChangeAspect="1" noChangeArrowheads="1"/>
          </p:cNvSpPr>
          <p:nvPr/>
        </p:nvSpPr>
        <p:spPr bwMode="auto">
          <a:xfrm rot="16200000" flipH="1">
            <a:off x="6313430" y="2822705"/>
            <a:ext cx="864000" cy="8640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3733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8" name="AutoShape 92"/>
          <p:cNvSpPr>
            <a:spLocks noChangeAspect="1" noChangeArrowheads="1"/>
          </p:cNvSpPr>
          <p:nvPr/>
        </p:nvSpPr>
        <p:spPr bwMode="auto">
          <a:xfrm rot="16200000" flipH="1">
            <a:off x="8159822" y="1892828"/>
            <a:ext cx="864000" cy="8640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3733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30" name="Straight Connector 29"/>
          <p:cNvCxnSpPr>
            <a:stCxn id="16" idx="6"/>
            <a:endCxn id="5" idx="0"/>
          </p:cNvCxnSpPr>
          <p:nvPr/>
        </p:nvCxnSpPr>
        <p:spPr>
          <a:xfrm flipH="1">
            <a:off x="1012175" y="2716347"/>
            <a:ext cx="760" cy="2496373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599458" y="2756829"/>
            <a:ext cx="760" cy="249637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  <a:stCxn id="19" idx="6"/>
            <a:endCxn id="6" idx="4"/>
          </p:cNvCxnSpPr>
          <p:nvPr/>
        </p:nvCxnSpPr>
        <p:spPr>
          <a:xfrm>
            <a:off x="2907266" y="3620829"/>
            <a:ext cx="31999" cy="187132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721412" y="3670022"/>
            <a:ext cx="25323" cy="163237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918231" y="3699296"/>
            <a:ext cx="2016224" cy="2953787"/>
            <a:chOff x="-7826" y="2659987"/>
            <a:chExt cx="1512168" cy="1704827"/>
          </a:xfrm>
        </p:grpSpPr>
        <p:sp>
          <p:nvSpPr>
            <p:cNvPr id="43" name="Rectangle 42"/>
            <p:cNvSpPr/>
            <p:nvPr/>
          </p:nvSpPr>
          <p:spPr>
            <a:xfrm>
              <a:off x="-7826" y="2659987"/>
              <a:ext cx="1512168" cy="4697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6854" y="2669616"/>
              <a:ext cx="1417992" cy="1695198"/>
              <a:chOff x="45182" y="2562856"/>
              <a:chExt cx="1417992" cy="1695198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60367" y="3707376"/>
                <a:ext cx="1402807" cy="55067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Backup to GitHub &amp; DevOps</a:t>
                </a:r>
                <a:b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GUI Driven</a:t>
                </a:r>
                <a:b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V3 performance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5182" y="2562856"/>
                <a:ext cx="1402807" cy="438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Backup/Restore Script</a:t>
                </a:r>
                <a:endPara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5761266" y="3858806"/>
            <a:ext cx="2016224" cy="2444214"/>
            <a:chOff x="-7826" y="2503373"/>
            <a:chExt cx="1512168" cy="1833162"/>
          </a:xfrm>
        </p:grpSpPr>
        <p:sp>
          <p:nvSpPr>
            <p:cNvPr id="48" name="Rectangle 47"/>
            <p:cNvSpPr/>
            <p:nvPr/>
          </p:nvSpPr>
          <p:spPr>
            <a:xfrm>
              <a:off x="-7826" y="2503373"/>
              <a:ext cx="1512168" cy="5200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6855" y="2551349"/>
              <a:ext cx="1435178" cy="1785186"/>
              <a:chOff x="45183" y="2444589"/>
              <a:chExt cx="1435178" cy="1785186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77554" y="3837360"/>
                <a:ext cx="1402807" cy="39241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Added Ability to deploy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Winget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apps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5183" y="2444589"/>
                <a:ext cx="140280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App Deployment</a:t>
                </a:r>
                <a:endPara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602707" y="3314829"/>
            <a:ext cx="2016224" cy="3246808"/>
            <a:chOff x="-7826" y="2650904"/>
            <a:chExt cx="1512168" cy="2435107"/>
          </a:xfrm>
        </p:grpSpPr>
        <p:sp>
          <p:nvSpPr>
            <p:cNvPr id="53" name="Rectangle 52"/>
            <p:cNvSpPr/>
            <p:nvPr/>
          </p:nvSpPr>
          <p:spPr>
            <a:xfrm>
              <a:off x="-7826" y="2650904"/>
              <a:ext cx="1512168" cy="5200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32606" y="2691517"/>
              <a:ext cx="1414278" cy="2394494"/>
              <a:chOff x="30934" y="2584757"/>
              <a:chExt cx="1414278" cy="2394494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30934" y="4263670"/>
                <a:ext cx="1402807" cy="71558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Multi-tenant deployment</a:t>
                </a:r>
                <a:b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GitLab Support</a:t>
                </a:r>
                <a:b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Baseline deployment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2405" y="2584757"/>
                <a:ext cx="1402807" cy="43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Baseline Deployment</a:t>
                </a:r>
                <a:endPara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76970" y="3471508"/>
            <a:ext cx="2037463" cy="3004350"/>
            <a:chOff x="-489651" y="2840390"/>
            <a:chExt cx="1528097" cy="2018442"/>
          </a:xfrm>
        </p:grpSpPr>
        <p:sp>
          <p:nvSpPr>
            <p:cNvPr id="63" name="Rectangle 62"/>
            <p:cNvSpPr/>
            <p:nvPr/>
          </p:nvSpPr>
          <p:spPr>
            <a:xfrm>
              <a:off x="-473722" y="2840390"/>
              <a:ext cx="1512168" cy="4177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-489651" y="2933482"/>
              <a:ext cx="1406373" cy="1925350"/>
              <a:chOff x="-491323" y="2826722"/>
              <a:chExt cx="1406373" cy="1925350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-491323" y="4111065"/>
                <a:ext cx="1402807" cy="64100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Script to copy profiles between tenants, not silent (and slow)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-487757" y="2826722"/>
                <a:ext cx="140280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Initial Script</a:t>
                </a:r>
                <a:endPara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6AAD8344-AEB6-FAC0-0F08-D70D89F3FC33}"/>
              </a:ext>
            </a:extLst>
          </p:cNvPr>
          <p:cNvSpPr/>
          <p:nvPr/>
        </p:nvSpPr>
        <p:spPr>
          <a:xfrm>
            <a:off x="10339430" y="5204419"/>
            <a:ext cx="240000" cy="24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AutoShape 92">
            <a:extLst>
              <a:ext uri="{FF2B5EF4-FFF2-40B4-BE49-F238E27FC236}">
                <a16:creationId xmlns:a16="http://schemas.microsoft.com/office/drawing/2014/main" id="{A37BE444-423A-E5D7-CD55-265F76640EC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10028190" y="2804248"/>
            <a:ext cx="864000" cy="864000"/>
          </a:xfrm>
          <a:prstGeom prst="ellipse">
            <a:avLst/>
          </a:prstGeom>
          <a:solidFill>
            <a:srgbClr val="92D050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3733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55A77A-E7CE-7343-2062-CB955A3970DE}"/>
              </a:ext>
            </a:extLst>
          </p:cNvPr>
          <p:cNvCxnSpPr/>
          <p:nvPr/>
        </p:nvCxnSpPr>
        <p:spPr>
          <a:xfrm>
            <a:off x="10436172" y="3651565"/>
            <a:ext cx="25323" cy="1632372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5834AD-B6A5-B25A-FDA6-A861F3C0AAE6}"/>
              </a:ext>
            </a:extLst>
          </p:cNvPr>
          <p:cNvGrpSpPr/>
          <p:nvPr/>
        </p:nvGrpSpPr>
        <p:grpSpPr>
          <a:xfrm>
            <a:off x="9476026" y="3840348"/>
            <a:ext cx="2016224" cy="2659657"/>
            <a:chOff x="-7826" y="2503373"/>
            <a:chExt cx="1512168" cy="199474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BEF753-6165-7F10-2838-274F33BD5D05}"/>
                </a:ext>
              </a:extLst>
            </p:cNvPr>
            <p:cNvSpPr/>
            <p:nvPr/>
          </p:nvSpPr>
          <p:spPr>
            <a:xfrm>
              <a:off x="-7826" y="2503373"/>
              <a:ext cx="1512168" cy="5200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D4A16B4-3B44-BCE7-7091-8504B8014DF8}"/>
                </a:ext>
              </a:extLst>
            </p:cNvPr>
            <p:cNvGrpSpPr/>
            <p:nvPr/>
          </p:nvGrpSpPr>
          <p:grpSpPr>
            <a:xfrm>
              <a:off x="46855" y="2551349"/>
              <a:ext cx="1435178" cy="1946769"/>
              <a:chOff x="45183" y="2444589"/>
              <a:chExt cx="1435178" cy="194676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C7F7F8-0590-36AF-B0AD-E6645793E6A7}"/>
                  </a:ext>
                </a:extLst>
              </p:cNvPr>
              <p:cNvSpPr txBox="1"/>
              <p:nvPr/>
            </p:nvSpPr>
            <p:spPr>
              <a:xfrm>
                <a:off x="77554" y="3675777"/>
                <a:ext cx="1402807" cy="71558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Added log viewer.</a:t>
                </a:r>
                <a:b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Local Date/Time Display</a:t>
                </a:r>
                <a:b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Connection Testing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EBCD423-EFFB-C812-7E45-57D5F8BCD4DA}"/>
                  </a:ext>
                </a:extLst>
              </p:cNvPr>
              <p:cNvSpPr txBox="1"/>
              <p:nvPr/>
            </p:nvSpPr>
            <p:spPr>
              <a:xfrm>
                <a:off x="45183" y="2444589"/>
                <a:ext cx="140280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Log Viewer</a:t>
                </a:r>
                <a:endPara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744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ord 14"/>
          <p:cNvSpPr/>
          <p:nvPr/>
        </p:nvSpPr>
        <p:spPr>
          <a:xfrm>
            <a:off x="1718440" y="3008782"/>
            <a:ext cx="978257" cy="1234481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269375-6C83-E7A0-5A82-5C97CFE18173}"/>
              </a:ext>
            </a:extLst>
          </p:cNvPr>
          <p:cNvGrpSpPr/>
          <p:nvPr/>
        </p:nvGrpSpPr>
        <p:grpSpPr>
          <a:xfrm>
            <a:off x="4522830" y="1881630"/>
            <a:ext cx="3205352" cy="4324734"/>
            <a:chOff x="4522830" y="1881630"/>
            <a:chExt cx="3205352" cy="4324734"/>
          </a:xfrm>
        </p:grpSpPr>
        <p:grpSp>
          <p:nvGrpSpPr>
            <p:cNvPr id="9" name="Group 8"/>
            <p:cNvGrpSpPr/>
            <p:nvPr/>
          </p:nvGrpSpPr>
          <p:grpSpPr>
            <a:xfrm>
              <a:off x="5317683" y="1881630"/>
              <a:ext cx="2410499" cy="1042757"/>
              <a:chOff x="706956" y="1114639"/>
              <a:chExt cx="3072956" cy="782068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706956" y="1458126"/>
                <a:ext cx="3059909" cy="43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Users may not report issues straight away</a:t>
                </a:r>
                <a:endPara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20003" y="1114639"/>
                <a:ext cx="3059909" cy="43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Regular backups with timestamps</a:t>
                </a:r>
                <a:endPara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327915" y="5093993"/>
              <a:ext cx="2400267" cy="1112371"/>
              <a:chOff x="720000" y="2431958"/>
              <a:chExt cx="3059912" cy="834278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720000" y="2642988"/>
                <a:ext cx="3059909" cy="623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Quickly re-create most of your tenant (no apps or group memberships)</a:t>
                </a:r>
                <a:endPara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20003" y="2431958"/>
                <a:ext cx="3059909" cy="253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Disaster Recovery</a:t>
                </a:r>
                <a:endPara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27915" y="3487812"/>
              <a:ext cx="2400267" cy="866148"/>
              <a:chOff x="720000" y="2431958"/>
              <a:chExt cx="3059912" cy="64961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0000" y="2642988"/>
                <a:ext cx="3059909" cy="43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Build a policy once, deploy to multiple tenants</a:t>
                </a:r>
                <a:endPara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20003" y="2431958"/>
                <a:ext cx="3059909" cy="253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MSP Management</a:t>
                </a:r>
                <a:endPara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4522830" y="2079598"/>
              <a:ext cx="708961" cy="7089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Pie 24"/>
            <p:cNvSpPr/>
            <p:nvPr/>
          </p:nvSpPr>
          <p:spPr>
            <a:xfrm>
              <a:off x="4678285" y="2236157"/>
              <a:ext cx="398048" cy="395844"/>
            </a:xfrm>
            <a:custGeom>
              <a:avLst/>
              <a:gdLst/>
              <a:ahLst/>
              <a:cxnLst/>
              <a:rect l="l" t="t" r="r" b="b"/>
              <a:pathLst>
                <a:path w="3228711" h="3210836">
                  <a:moveTo>
                    <a:pt x="351626" y="695968"/>
                  </a:moveTo>
                  <a:lnTo>
                    <a:pt x="1548007" y="1678300"/>
                  </a:lnTo>
                  <a:lnTo>
                    <a:pt x="236194" y="2500159"/>
                  </a:lnTo>
                  <a:cubicBezTo>
                    <a:pt x="-116985" y="1936431"/>
                    <a:pt x="-70514" y="1210092"/>
                    <a:pt x="351626" y="695968"/>
                  </a:cubicBezTo>
                  <a:close/>
                  <a:moveTo>
                    <a:pt x="1957429" y="262366"/>
                  </a:moveTo>
                  <a:cubicBezTo>
                    <a:pt x="2634256" y="359480"/>
                    <a:pt x="3156733" y="907132"/>
                    <a:pt x="3221913" y="1587776"/>
                  </a:cubicBezTo>
                  <a:cubicBezTo>
                    <a:pt x="3287093" y="2268421"/>
                    <a:pt x="2878048" y="2905277"/>
                    <a:pt x="2231953" y="3129078"/>
                  </a:cubicBezTo>
                  <a:cubicBezTo>
                    <a:pt x="1585858" y="3352879"/>
                    <a:pt x="870522" y="3105497"/>
                    <a:pt x="500715" y="2530372"/>
                  </a:cubicBezTo>
                  <a:lnTo>
                    <a:pt x="1746987" y="1729019"/>
                  </a:lnTo>
                  <a:close/>
                  <a:moveTo>
                    <a:pt x="1604447" y="200"/>
                  </a:moveTo>
                  <a:cubicBezTo>
                    <a:pt x="1665125" y="-778"/>
                    <a:pt x="1726175" y="1809"/>
                    <a:pt x="1787307" y="8072"/>
                  </a:cubicBezTo>
                  <a:lnTo>
                    <a:pt x="1629532" y="1548011"/>
                  </a:lnTo>
                  <a:lnTo>
                    <a:pt x="483856" y="506987"/>
                  </a:lnTo>
                  <a:cubicBezTo>
                    <a:pt x="773141" y="188622"/>
                    <a:pt x="1179697" y="7051"/>
                    <a:pt x="1604447" y="2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522830" y="3689142"/>
              <a:ext cx="708961" cy="708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Round Same Side Corner Rectangle 6"/>
            <p:cNvSpPr>
              <a:spLocks noChangeAspect="1"/>
            </p:cNvSpPr>
            <p:nvPr/>
          </p:nvSpPr>
          <p:spPr>
            <a:xfrm rot="2700000">
              <a:off x="4817447" y="3792313"/>
              <a:ext cx="119727" cy="480000"/>
            </a:xfrm>
            <a:custGeom>
              <a:avLst/>
              <a:gdLst/>
              <a:ahLst/>
              <a:cxnLst/>
              <a:rect l="l" t="t" r="r" b="b"/>
              <a:pathLst>
                <a:path w="1035916" h="4153123">
                  <a:moveTo>
                    <a:pt x="277501" y="3759099"/>
                  </a:moveTo>
                  <a:lnTo>
                    <a:pt x="758408" y="3759099"/>
                  </a:lnTo>
                  <a:lnTo>
                    <a:pt x="517954" y="4153123"/>
                  </a:lnTo>
                  <a:close/>
                  <a:moveTo>
                    <a:pt x="42612" y="2944898"/>
                  </a:moveTo>
                  <a:cubicBezTo>
                    <a:pt x="153922" y="2941505"/>
                    <a:pt x="246502" y="2889483"/>
                    <a:pt x="275675" y="2819018"/>
                  </a:cubicBezTo>
                  <a:cubicBezTo>
                    <a:pt x="304648" y="2892614"/>
                    <a:pt x="403763" y="2945872"/>
                    <a:pt x="521107" y="2945872"/>
                  </a:cubicBezTo>
                  <a:cubicBezTo>
                    <a:pt x="638453" y="2945872"/>
                    <a:pt x="737567" y="2892613"/>
                    <a:pt x="766540" y="2819017"/>
                  </a:cubicBezTo>
                  <a:cubicBezTo>
                    <a:pt x="795133" y="2888142"/>
                    <a:pt x="884783" y="2939514"/>
                    <a:pt x="993299" y="2944464"/>
                  </a:cubicBezTo>
                  <a:lnTo>
                    <a:pt x="776840" y="3657264"/>
                  </a:lnTo>
                  <a:lnTo>
                    <a:pt x="258940" y="3657264"/>
                  </a:lnTo>
                  <a:close/>
                  <a:moveTo>
                    <a:pt x="809102" y="564558"/>
                  </a:moveTo>
                  <a:lnTo>
                    <a:pt x="1035914" y="564558"/>
                  </a:lnTo>
                  <a:lnTo>
                    <a:pt x="1035915" y="2838682"/>
                  </a:lnTo>
                  <a:cubicBezTo>
                    <a:pt x="1029586" y="2840409"/>
                    <a:pt x="1023074" y="2840731"/>
                    <a:pt x="1016490" y="2840731"/>
                  </a:cubicBezTo>
                  <a:cubicBezTo>
                    <a:pt x="901952" y="2840731"/>
                    <a:pt x="809102" y="2743612"/>
                    <a:pt x="809101" y="2623810"/>
                  </a:cubicBezTo>
                  <a:close/>
                  <a:moveTo>
                    <a:pt x="310569" y="564558"/>
                  </a:moveTo>
                  <a:lnTo>
                    <a:pt x="725347" y="564558"/>
                  </a:lnTo>
                  <a:lnTo>
                    <a:pt x="725347" y="2633342"/>
                  </a:lnTo>
                  <a:cubicBezTo>
                    <a:pt x="725347" y="2747880"/>
                    <a:pt x="632496" y="2840731"/>
                    <a:pt x="517958" y="2840731"/>
                  </a:cubicBezTo>
                  <a:cubicBezTo>
                    <a:pt x="403420" y="2840731"/>
                    <a:pt x="310569" y="2747880"/>
                    <a:pt x="310569" y="2633342"/>
                  </a:cubicBezTo>
                  <a:close/>
                  <a:moveTo>
                    <a:pt x="0" y="564557"/>
                  </a:moveTo>
                  <a:lnTo>
                    <a:pt x="226813" y="564557"/>
                  </a:lnTo>
                  <a:lnTo>
                    <a:pt x="226813" y="2623810"/>
                  </a:lnTo>
                  <a:cubicBezTo>
                    <a:pt x="226813" y="2743612"/>
                    <a:pt x="133962" y="2840731"/>
                    <a:pt x="19424" y="2840730"/>
                  </a:cubicBezTo>
                  <a:cubicBezTo>
                    <a:pt x="12841" y="2840730"/>
                    <a:pt x="6329" y="2840409"/>
                    <a:pt x="0" y="2838682"/>
                  </a:cubicBezTo>
                  <a:close/>
                  <a:moveTo>
                    <a:pt x="71964" y="71964"/>
                  </a:moveTo>
                  <a:cubicBezTo>
                    <a:pt x="116427" y="27501"/>
                    <a:pt x="177852" y="0"/>
                    <a:pt x="245701" y="0"/>
                  </a:cubicBezTo>
                  <a:lnTo>
                    <a:pt x="790215" y="0"/>
                  </a:lnTo>
                  <a:cubicBezTo>
                    <a:pt x="925912" y="0"/>
                    <a:pt x="1035916" y="110004"/>
                    <a:pt x="1035916" y="245701"/>
                  </a:cubicBezTo>
                  <a:cubicBezTo>
                    <a:pt x="1035916" y="327601"/>
                    <a:pt x="1035915" y="409501"/>
                    <a:pt x="1035915" y="491401"/>
                  </a:cubicBezTo>
                  <a:lnTo>
                    <a:pt x="0" y="491401"/>
                  </a:lnTo>
                  <a:lnTo>
                    <a:pt x="0" y="245701"/>
                  </a:lnTo>
                  <a:cubicBezTo>
                    <a:pt x="0" y="177853"/>
                    <a:pt x="27501" y="116427"/>
                    <a:pt x="71964" y="719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522830" y="5298686"/>
              <a:ext cx="708961" cy="70896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Parallelogram 15"/>
            <p:cNvSpPr/>
            <p:nvPr/>
          </p:nvSpPr>
          <p:spPr>
            <a:xfrm rot="16200000">
              <a:off x="4683269" y="5416623"/>
              <a:ext cx="388084" cy="420087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264352" y="1881628"/>
            <a:ext cx="2400267" cy="1112371"/>
            <a:chOff x="720000" y="1114639"/>
            <a:chExt cx="3059912" cy="834278"/>
          </a:xfrm>
        </p:grpSpPr>
        <p:sp>
          <p:nvSpPr>
            <p:cNvPr id="25" name="TextBox 24"/>
            <p:cNvSpPr txBox="1"/>
            <p:nvPr/>
          </p:nvSpPr>
          <p:spPr>
            <a:xfrm>
              <a:off x="720000" y="1325669"/>
              <a:ext cx="305990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Deploy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Winget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apps with auto update via Remediations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0003" y="1114639"/>
              <a:ext cx="3059909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 Deployment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264352" y="5093991"/>
            <a:ext cx="2400267" cy="866148"/>
            <a:chOff x="720000" y="2431958"/>
            <a:chExt cx="3059912" cy="649611"/>
          </a:xfrm>
        </p:grpSpPr>
        <p:sp>
          <p:nvSpPr>
            <p:cNvPr id="28" name="TextBox 27"/>
            <p:cNvSpPr txBox="1"/>
            <p:nvPr/>
          </p:nvSpPr>
          <p:spPr>
            <a:xfrm>
              <a:off x="720000" y="2642988"/>
              <a:ext cx="3059909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own the app reg and the files created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0003" y="2431958"/>
              <a:ext cx="3059909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Total Control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264352" y="3487811"/>
            <a:ext cx="2400267" cy="866148"/>
            <a:chOff x="720000" y="2431958"/>
            <a:chExt cx="3059912" cy="649611"/>
          </a:xfrm>
        </p:grpSpPr>
        <p:sp>
          <p:nvSpPr>
            <p:cNvPr id="31" name="TextBox 30"/>
            <p:cNvSpPr txBox="1"/>
            <p:nvPr/>
          </p:nvSpPr>
          <p:spPr>
            <a:xfrm>
              <a:off x="720000" y="2642988"/>
              <a:ext cx="3059909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Deploy baseline security policies with one click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0003" y="2431958"/>
              <a:ext cx="3059909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Baseline deployment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8459268" y="2079597"/>
            <a:ext cx="708961" cy="7089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459268" y="3689141"/>
            <a:ext cx="708961" cy="70896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459268" y="5298685"/>
            <a:ext cx="708961" cy="7089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9"/>
          <p:cNvSpPr/>
          <p:nvPr/>
        </p:nvSpPr>
        <p:spPr>
          <a:xfrm>
            <a:off x="8637261" y="3878415"/>
            <a:ext cx="352971" cy="33041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16"/>
          <p:cNvSpPr/>
          <p:nvPr/>
        </p:nvSpPr>
        <p:spPr>
          <a:xfrm rot="2700000">
            <a:off x="8680039" y="5434280"/>
            <a:ext cx="267415" cy="47942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Oval 21"/>
          <p:cNvSpPr>
            <a:spLocks noChangeAspect="1"/>
          </p:cNvSpPr>
          <p:nvPr/>
        </p:nvSpPr>
        <p:spPr>
          <a:xfrm>
            <a:off x="8637219" y="2236156"/>
            <a:ext cx="378592" cy="38175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7C1CA825-52A7-F64C-8612-A7CE73FAF134}"/>
              </a:ext>
            </a:extLst>
          </p:cNvPr>
          <p:cNvSpPr txBox="1">
            <a:spLocks/>
          </p:cNvSpPr>
          <p:nvPr/>
        </p:nvSpPr>
        <p:spPr>
          <a:xfrm>
            <a:off x="335360" y="113838"/>
            <a:ext cx="9601067" cy="7680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267" dirty="0">
                <a:solidFill>
                  <a:schemeClr val="bg1"/>
                </a:solidFill>
              </a:rPr>
              <a:t>Why do I need it?</a:t>
            </a:r>
            <a:endParaRPr lang="ko-KR" altLang="en-US" sz="4267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5C7A35-C6D0-5D7C-7B26-F14FE38F8F1E}"/>
              </a:ext>
            </a:extLst>
          </p:cNvPr>
          <p:cNvGrpSpPr/>
          <p:nvPr/>
        </p:nvGrpSpPr>
        <p:grpSpPr>
          <a:xfrm>
            <a:off x="430891" y="1843017"/>
            <a:ext cx="3205352" cy="4324734"/>
            <a:chOff x="4522830" y="1881630"/>
            <a:chExt cx="3205352" cy="432473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A9AA90A-DC66-39C3-4D81-49B2BBB2EC72}"/>
                </a:ext>
              </a:extLst>
            </p:cNvPr>
            <p:cNvGrpSpPr/>
            <p:nvPr/>
          </p:nvGrpSpPr>
          <p:grpSpPr>
            <a:xfrm>
              <a:off x="5327915" y="1881630"/>
              <a:ext cx="2400267" cy="866148"/>
              <a:chOff x="720000" y="1114639"/>
              <a:chExt cx="3059912" cy="649611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30586FE-1CDE-C17C-D215-64877EB04801}"/>
                  </a:ext>
                </a:extLst>
              </p:cNvPr>
              <p:cNvSpPr txBox="1"/>
              <p:nvPr/>
            </p:nvSpPr>
            <p:spPr>
              <a:xfrm>
                <a:off x="720000" y="1325669"/>
                <a:ext cx="3059909" cy="43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Have a dev tenant and move policies across</a:t>
                </a:r>
                <a:endPara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9B0FA00-8FC7-F395-58D1-7BEF4B66C9BD}"/>
                  </a:ext>
                </a:extLst>
              </p:cNvPr>
              <p:cNvSpPr txBox="1"/>
              <p:nvPr/>
            </p:nvSpPr>
            <p:spPr>
              <a:xfrm>
                <a:off x="720003" y="1114639"/>
                <a:ext cx="3059909" cy="253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Never test in prod</a:t>
                </a:r>
                <a:endPara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5393E0A-92D2-387A-4E3A-1981FAC68DA5}"/>
                </a:ext>
              </a:extLst>
            </p:cNvPr>
            <p:cNvGrpSpPr/>
            <p:nvPr/>
          </p:nvGrpSpPr>
          <p:grpSpPr>
            <a:xfrm>
              <a:off x="5327915" y="5093993"/>
              <a:ext cx="2400267" cy="1112371"/>
              <a:chOff x="720000" y="2431958"/>
              <a:chExt cx="3059912" cy="834278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38D209B-2C46-3BED-71B0-11B8DB5644DB}"/>
                  </a:ext>
                </a:extLst>
              </p:cNvPr>
              <p:cNvSpPr txBox="1"/>
              <p:nvPr/>
            </p:nvSpPr>
            <p:spPr>
              <a:xfrm>
                <a:off x="720000" y="2642988"/>
                <a:ext cx="3059909" cy="623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Someone edits or deletes the wrong policy, what do you do?</a:t>
                </a:r>
                <a:endPara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E8D12B7-727A-0968-7230-B5040277AEF1}"/>
                  </a:ext>
                </a:extLst>
              </p:cNvPr>
              <p:cNvSpPr txBox="1"/>
              <p:nvPr/>
            </p:nvSpPr>
            <p:spPr>
              <a:xfrm>
                <a:off x="720003" y="2431958"/>
                <a:ext cx="3059909" cy="253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User error</a:t>
                </a:r>
                <a:endPara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F1184AC-7445-7B6A-2CAE-2F708A8F71F4}"/>
                </a:ext>
              </a:extLst>
            </p:cNvPr>
            <p:cNvGrpSpPr/>
            <p:nvPr/>
          </p:nvGrpSpPr>
          <p:grpSpPr>
            <a:xfrm>
              <a:off x="5327915" y="3487812"/>
              <a:ext cx="2400267" cy="866148"/>
              <a:chOff x="720000" y="2431958"/>
              <a:chExt cx="3059912" cy="649611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9D624B4-55B8-C88F-9731-FC6BB81D29BD}"/>
                  </a:ext>
                </a:extLst>
              </p:cNvPr>
              <p:cNvSpPr txBox="1"/>
              <p:nvPr/>
            </p:nvSpPr>
            <p:spPr>
              <a:xfrm>
                <a:off x="720000" y="2642988"/>
                <a:ext cx="3059909" cy="43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Even after testing in prod, the audit logs aren’t great</a:t>
                </a:r>
                <a:endPara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796CEA1-37B4-85DA-F7A2-22232F4D3B5B}"/>
                  </a:ext>
                </a:extLst>
              </p:cNvPr>
              <p:cNvSpPr txBox="1"/>
              <p:nvPr/>
            </p:nvSpPr>
            <p:spPr>
              <a:xfrm>
                <a:off x="720003" y="2431958"/>
                <a:ext cx="3059909" cy="253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Backup just in case</a:t>
                </a:r>
                <a:endPara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14B22E2-8FDC-E6A5-6323-6E581445F2B9}"/>
                </a:ext>
              </a:extLst>
            </p:cNvPr>
            <p:cNvSpPr/>
            <p:nvPr/>
          </p:nvSpPr>
          <p:spPr>
            <a:xfrm>
              <a:off x="4522830" y="2079598"/>
              <a:ext cx="708961" cy="7089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Pie 24">
              <a:extLst>
                <a:ext uri="{FF2B5EF4-FFF2-40B4-BE49-F238E27FC236}">
                  <a16:creationId xmlns:a16="http://schemas.microsoft.com/office/drawing/2014/main" id="{7A953418-4E9A-5604-C1E4-9170D7F0878A}"/>
                </a:ext>
              </a:extLst>
            </p:cNvPr>
            <p:cNvSpPr/>
            <p:nvPr/>
          </p:nvSpPr>
          <p:spPr>
            <a:xfrm>
              <a:off x="4678285" y="2236157"/>
              <a:ext cx="398048" cy="395844"/>
            </a:xfrm>
            <a:custGeom>
              <a:avLst/>
              <a:gdLst/>
              <a:ahLst/>
              <a:cxnLst/>
              <a:rect l="l" t="t" r="r" b="b"/>
              <a:pathLst>
                <a:path w="3228711" h="3210836">
                  <a:moveTo>
                    <a:pt x="351626" y="695968"/>
                  </a:moveTo>
                  <a:lnTo>
                    <a:pt x="1548007" y="1678300"/>
                  </a:lnTo>
                  <a:lnTo>
                    <a:pt x="236194" y="2500159"/>
                  </a:lnTo>
                  <a:cubicBezTo>
                    <a:pt x="-116985" y="1936431"/>
                    <a:pt x="-70514" y="1210092"/>
                    <a:pt x="351626" y="695968"/>
                  </a:cubicBezTo>
                  <a:close/>
                  <a:moveTo>
                    <a:pt x="1957429" y="262366"/>
                  </a:moveTo>
                  <a:cubicBezTo>
                    <a:pt x="2634256" y="359480"/>
                    <a:pt x="3156733" y="907132"/>
                    <a:pt x="3221913" y="1587776"/>
                  </a:cubicBezTo>
                  <a:cubicBezTo>
                    <a:pt x="3287093" y="2268421"/>
                    <a:pt x="2878048" y="2905277"/>
                    <a:pt x="2231953" y="3129078"/>
                  </a:cubicBezTo>
                  <a:cubicBezTo>
                    <a:pt x="1585858" y="3352879"/>
                    <a:pt x="870522" y="3105497"/>
                    <a:pt x="500715" y="2530372"/>
                  </a:cubicBezTo>
                  <a:lnTo>
                    <a:pt x="1746987" y="1729019"/>
                  </a:lnTo>
                  <a:close/>
                  <a:moveTo>
                    <a:pt x="1604447" y="200"/>
                  </a:moveTo>
                  <a:cubicBezTo>
                    <a:pt x="1665125" y="-778"/>
                    <a:pt x="1726175" y="1809"/>
                    <a:pt x="1787307" y="8072"/>
                  </a:cubicBezTo>
                  <a:lnTo>
                    <a:pt x="1629532" y="1548011"/>
                  </a:lnTo>
                  <a:lnTo>
                    <a:pt x="483856" y="506987"/>
                  </a:lnTo>
                  <a:cubicBezTo>
                    <a:pt x="773141" y="188622"/>
                    <a:pt x="1179697" y="7051"/>
                    <a:pt x="1604447" y="2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63810B4-F0B3-CE08-17B2-C254A5BECFA9}"/>
                </a:ext>
              </a:extLst>
            </p:cNvPr>
            <p:cNvSpPr/>
            <p:nvPr/>
          </p:nvSpPr>
          <p:spPr>
            <a:xfrm>
              <a:off x="4522830" y="3689142"/>
              <a:ext cx="708961" cy="708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Round Same Side Corner Rectangle 6">
              <a:extLst>
                <a:ext uri="{FF2B5EF4-FFF2-40B4-BE49-F238E27FC236}">
                  <a16:creationId xmlns:a16="http://schemas.microsoft.com/office/drawing/2014/main" id="{0C75A2D1-809F-F581-2F51-C9E94C05F927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4817447" y="3792313"/>
              <a:ext cx="119727" cy="480000"/>
            </a:xfrm>
            <a:custGeom>
              <a:avLst/>
              <a:gdLst/>
              <a:ahLst/>
              <a:cxnLst/>
              <a:rect l="l" t="t" r="r" b="b"/>
              <a:pathLst>
                <a:path w="1035916" h="4153123">
                  <a:moveTo>
                    <a:pt x="277501" y="3759099"/>
                  </a:moveTo>
                  <a:lnTo>
                    <a:pt x="758408" y="3759099"/>
                  </a:lnTo>
                  <a:lnTo>
                    <a:pt x="517954" y="4153123"/>
                  </a:lnTo>
                  <a:close/>
                  <a:moveTo>
                    <a:pt x="42612" y="2944898"/>
                  </a:moveTo>
                  <a:cubicBezTo>
                    <a:pt x="153922" y="2941505"/>
                    <a:pt x="246502" y="2889483"/>
                    <a:pt x="275675" y="2819018"/>
                  </a:cubicBezTo>
                  <a:cubicBezTo>
                    <a:pt x="304648" y="2892614"/>
                    <a:pt x="403763" y="2945872"/>
                    <a:pt x="521107" y="2945872"/>
                  </a:cubicBezTo>
                  <a:cubicBezTo>
                    <a:pt x="638453" y="2945872"/>
                    <a:pt x="737567" y="2892613"/>
                    <a:pt x="766540" y="2819017"/>
                  </a:cubicBezTo>
                  <a:cubicBezTo>
                    <a:pt x="795133" y="2888142"/>
                    <a:pt x="884783" y="2939514"/>
                    <a:pt x="993299" y="2944464"/>
                  </a:cubicBezTo>
                  <a:lnTo>
                    <a:pt x="776840" y="3657264"/>
                  </a:lnTo>
                  <a:lnTo>
                    <a:pt x="258940" y="3657264"/>
                  </a:lnTo>
                  <a:close/>
                  <a:moveTo>
                    <a:pt x="809102" y="564558"/>
                  </a:moveTo>
                  <a:lnTo>
                    <a:pt x="1035914" y="564558"/>
                  </a:lnTo>
                  <a:lnTo>
                    <a:pt x="1035915" y="2838682"/>
                  </a:lnTo>
                  <a:cubicBezTo>
                    <a:pt x="1029586" y="2840409"/>
                    <a:pt x="1023074" y="2840731"/>
                    <a:pt x="1016490" y="2840731"/>
                  </a:cubicBezTo>
                  <a:cubicBezTo>
                    <a:pt x="901952" y="2840731"/>
                    <a:pt x="809102" y="2743612"/>
                    <a:pt x="809101" y="2623810"/>
                  </a:cubicBezTo>
                  <a:close/>
                  <a:moveTo>
                    <a:pt x="310569" y="564558"/>
                  </a:moveTo>
                  <a:lnTo>
                    <a:pt x="725347" y="564558"/>
                  </a:lnTo>
                  <a:lnTo>
                    <a:pt x="725347" y="2633342"/>
                  </a:lnTo>
                  <a:cubicBezTo>
                    <a:pt x="725347" y="2747880"/>
                    <a:pt x="632496" y="2840731"/>
                    <a:pt x="517958" y="2840731"/>
                  </a:cubicBezTo>
                  <a:cubicBezTo>
                    <a:pt x="403420" y="2840731"/>
                    <a:pt x="310569" y="2747880"/>
                    <a:pt x="310569" y="2633342"/>
                  </a:cubicBezTo>
                  <a:close/>
                  <a:moveTo>
                    <a:pt x="0" y="564557"/>
                  </a:moveTo>
                  <a:lnTo>
                    <a:pt x="226813" y="564557"/>
                  </a:lnTo>
                  <a:lnTo>
                    <a:pt x="226813" y="2623810"/>
                  </a:lnTo>
                  <a:cubicBezTo>
                    <a:pt x="226813" y="2743612"/>
                    <a:pt x="133962" y="2840731"/>
                    <a:pt x="19424" y="2840730"/>
                  </a:cubicBezTo>
                  <a:cubicBezTo>
                    <a:pt x="12841" y="2840730"/>
                    <a:pt x="6329" y="2840409"/>
                    <a:pt x="0" y="2838682"/>
                  </a:cubicBezTo>
                  <a:close/>
                  <a:moveTo>
                    <a:pt x="71964" y="71964"/>
                  </a:moveTo>
                  <a:cubicBezTo>
                    <a:pt x="116427" y="27501"/>
                    <a:pt x="177852" y="0"/>
                    <a:pt x="245701" y="0"/>
                  </a:cubicBezTo>
                  <a:lnTo>
                    <a:pt x="790215" y="0"/>
                  </a:lnTo>
                  <a:cubicBezTo>
                    <a:pt x="925912" y="0"/>
                    <a:pt x="1035916" y="110004"/>
                    <a:pt x="1035916" y="245701"/>
                  </a:cubicBezTo>
                  <a:cubicBezTo>
                    <a:pt x="1035916" y="327601"/>
                    <a:pt x="1035915" y="409501"/>
                    <a:pt x="1035915" y="491401"/>
                  </a:cubicBezTo>
                  <a:lnTo>
                    <a:pt x="0" y="491401"/>
                  </a:lnTo>
                  <a:lnTo>
                    <a:pt x="0" y="245701"/>
                  </a:lnTo>
                  <a:cubicBezTo>
                    <a:pt x="0" y="177853"/>
                    <a:pt x="27501" y="116427"/>
                    <a:pt x="71964" y="719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6E697B7-FE3F-4426-2EC6-A5527BD080A8}"/>
                </a:ext>
              </a:extLst>
            </p:cNvPr>
            <p:cNvSpPr/>
            <p:nvPr/>
          </p:nvSpPr>
          <p:spPr>
            <a:xfrm>
              <a:off x="4522830" y="5298686"/>
              <a:ext cx="708961" cy="70896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Parallelogram 15">
              <a:extLst>
                <a:ext uri="{FF2B5EF4-FFF2-40B4-BE49-F238E27FC236}">
                  <a16:creationId xmlns:a16="http://schemas.microsoft.com/office/drawing/2014/main" id="{1097F122-739A-DE4C-32FB-7A205E2D3673}"/>
                </a:ext>
              </a:extLst>
            </p:cNvPr>
            <p:cNvSpPr/>
            <p:nvPr/>
          </p:nvSpPr>
          <p:spPr>
            <a:xfrm rot="16200000">
              <a:off x="4683269" y="5416623"/>
              <a:ext cx="388084" cy="420087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Backing Up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6700048" y="2870200"/>
            <a:ext cx="457459" cy="1120931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11846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672064" y="3776495"/>
            <a:ext cx="4896544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Runs script with parameters in the webhook to trigger a backup and select everything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Also grabs assignments (converting)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Pagination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Lists what each item is in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Exports array to Git repo of choice in single page JSON file</a:t>
            </a:r>
          </a:p>
        </p:txBody>
      </p:sp>
      <p:sp>
        <p:nvSpPr>
          <p:cNvPr id="21" name="Trapezoid 13"/>
          <p:cNvSpPr/>
          <p:nvPr/>
        </p:nvSpPr>
        <p:spPr>
          <a:xfrm>
            <a:off x="7056107" y="1992643"/>
            <a:ext cx="811376" cy="686067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rgbClr val="FF4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2" name="Rectangle 18"/>
          <p:cNvSpPr/>
          <p:nvPr/>
        </p:nvSpPr>
        <p:spPr>
          <a:xfrm>
            <a:off x="8933942" y="1978229"/>
            <a:ext cx="876957" cy="69676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3" name="Rounded Rectangle 7"/>
          <p:cNvSpPr/>
          <p:nvPr/>
        </p:nvSpPr>
        <p:spPr>
          <a:xfrm>
            <a:off x="10877358" y="1975213"/>
            <a:ext cx="404361" cy="699776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rgbClr val="FF4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D45AFC6E-9C6B-0C43-8636-02DD22459653}"/>
              </a:ext>
            </a:extLst>
          </p:cNvPr>
          <p:cNvSpPr txBox="1">
            <a:spLocks/>
          </p:cNvSpPr>
          <p:nvPr/>
        </p:nvSpPr>
        <p:spPr>
          <a:xfrm>
            <a:off x="335360" y="113838"/>
            <a:ext cx="9601067" cy="7680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267" dirty="0">
                <a:solidFill>
                  <a:schemeClr val="bg1"/>
                </a:solidFill>
              </a:rPr>
              <a:t>Backing Up</a:t>
            </a:r>
            <a:endParaRPr lang="ko-KR" altLang="en-US" sz="4267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0D73CE-CA7B-49B6-3F8E-5485EB1CA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44" y="1804766"/>
            <a:ext cx="5483856" cy="417073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A12313-06C7-5019-BA53-F8522E407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1148" y="5532872"/>
            <a:ext cx="1299281" cy="125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32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Restoring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6700048" y="2870200"/>
            <a:ext cx="457459" cy="1120931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7439253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IMETER_SERIES_ID_KEY" val="aldwnmb3xdcv8dddtekqu6han8d1ekdr"/>
  <p:tag name="CONNECTED_USER" val="2236018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586</Words>
  <Application>Microsoft Office PowerPoint</Application>
  <PresentationFormat>Widescreen</PresentationFormat>
  <Paragraphs>121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Venera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Taylor</dc:creator>
  <cp:lastModifiedBy>Andrew Taylor</cp:lastModifiedBy>
  <cp:revision>1</cp:revision>
  <dcterms:created xsi:type="dcterms:W3CDTF">2023-08-10T09:05:43Z</dcterms:created>
  <dcterms:modified xsi:type="dcterms:W3CDTF">2023-11-17T11:27:59Z</dcterms:modified>
</cp:coreProperties>
</file>