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309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8" r:id="rId20"/>
    <p:sldId id="257" r:id="rId21"/>
    <p:sldId id="312" r:id="rId22"/>
    <p:sldId id="310" r:id="rId23"/>
    <p:sldId id="313" r:id="rId24"/>
    <p:sldId id="271" r:id="rId25"/>
    <p:sldId id="314" r:id="rId26"/>
    <p:sldId id="272" r:id="rId27"/>
    <p:sldId id="273" r:id="rId28"/>
    <p:sldId id="274" r:id="rId29"/>
    <p:sldId id="286" r:id="rId30"/>
    <p:sldId id="311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1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B1AF1-2EE5-4F84-81D6-4DE9D70ADC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F76B58-6ED1-415E-923D-3A71ACBDBF73}">
      <dgm:prSet/>
      <dgm:spPr/>
      <dgm:t>
        <a:bodyPr/>
        <a:lstStyle/>
        <a:p>
          <a:r>
            <a:rPr lang="en-US" b="1"/>
            <a:t>An object is a software entity which has attributes  and behavior.</a:t>
          </a:r>
          <a:endParaRPr lang="en-US"/>
        </a:p>
      </dgm:t>
    </dgm:pt>
    <dgm:pt modelId="{90FBC76E-44E6-4BE5-BEDE-AFB64A336B0B}" type="parTrans" cxnId="{F98E37AE-C1C2-4104-B9AF-1B36516FA631}">
      <dgm:prSet/>
      <dgm:spPr/>
      <dgm:t>
        <a:bodyPr/>
        <a:lstStyle/>
        <a:p>
          <a:endParaRPr lang="en-US"/>
        </a:p>
      </dgm:t>
    </dgm:pt>
    <dgm:pt modelId="{7012C60C-EBE8-481F-921E-E837DF675CFC}" type="sibTrans" cxnId="{F98E37AE-C1C2-4104-B9AF-1B36516FA631}">
      <dgm:prSet/>
      <dgm:spPr/>
      <dgm:t>
        <a:bodyPr/>
        <a:lstStyle/>
        <a:p>
          <a:endParaRPr lang="en-US"/>
        </a:p>
      </dgm:t>
    </dgm:pt>
    <dgm:pt modelId="{56490666-DF3A-42B4-B0D2-A4C53BCC4B8D}">
      <dgm:prSet/>
      <dgm:spPr/>
      <dgm:t>
        <a:bodyPr/>
        <a:lstStyle/>
        <a:p>
          <a:r>
            <a:rPr lang="en-US" b="1" dirty="0"/>
            <a:t>The behavior of an object is represented by the set of operations, while the attributes represent the data.</a:t>
          </a:r>
          <a:endParaRPr lang="en-US" dirty="0"/>
        </a:p>
      </dgm:t>
    </dgm:pt>
    <dgm:pt modelId="{E3A8D5A7-4C62-4B59-99FF-A0E4CB4C2736}" type="parTrans" cxnId="{87F370B2-AC57-4977-87B9-29732A11847F}">
      <dgm:prSet/>
      <dgm:spPr/>
      <dgm:t>
        <a:bodyPr/>
        <a:lstStyle/>
        <a:p>
          <a:endParaRPr lang="en-US"/>
        </a:p>
      </dgm:t>
    </dgm:pt>
    <dgm:pt modelId="{546A60B8-D7F3-40BA-BFE1-11CEEA567068}" type="sibTrans" cxnId="{87F370B2-AC57-4977-87B9-29732A11847F}">
      <dgm:prSet/>
      <dgm:spPr/>
      <dgm:t>
        <a:bodyPr/>
        <a:lstStyle/>
        <a:p>
          <a:endParaRPr lang="en-US"/>
        </a:p>
      </dgm:t>
    </dgm:pt>
    <dgm:pt modelId="{055B042C-090B-4C0D-92CC-AEDFBCA0A574}">
      <dgm:prSet/>
      <dgm:spPr/>
      <dgm:t>
        <a:bodyPr/>
        <a:lstStyle/>
        <a:p>
          <a:r>
            <a:rPr lang="en-US" b="1" dirty="0"/>
            <a:t>The state of an object is the value of these attributes at any point in time.</a:t>
          </a:r>
          <a:endParaRPr lang="en-US" dirty="0"/>
        </a:p>
      </dgm:t>
    </dgm:pt>
    <dgm:pt modelId="{3C8DB304-5C29-42AD-9B76-BC8A7826CFD4}" type="parTrans" cxnId="{A992AB9F-3193-4DC3-AF11-F07A74F7A7B1}">
      <dgm:prSet/>
      <dgm:spPr/>
      <dgm:t>
        <a:bodyPr/>
        <a:lstStyle/>
        <a:p>
          <a:endParaRPr lang="en-US"/>
        </a:p>
      </dgm:t>
    </dgm:pt>
    <dgm:pt modelId="{65DA87A9-D5C7-480D-AD00-196146FEB195}" type="sibTrans" cxnId="{A992AB9F-3193-4DC3-AF11-F07A74F7A7B1}">
      <dgm:prSet/>
      <dgm:spPr/>
      <dgm:t>
        <a:bodyPr/>
        <a:lstStyle/>
        <a:p>
          <a:endParaRPr lang="en-US"/>
        </a:p>
      </dgm:t>
    </dgm:pt>
    <dgm:pt modelId="{1ED9BA95-9BB8-4BCA-9EA5-D99B3D6B8B06}">
      <dgm:prSet/>
      <dgm:spPr/>
      <dgm:t>
        <a:bodyPr/>
        <a:lstStyle/>
        <a:p>
          <a:r>
            <a:rPr lang="en-US" b="1" dirty="0"/>
            <a:t>Behaviors may alter or query state.</a:t>
          </a:r>
          <a:endParaRPr lang="en-US" dirty="0"/>
        </a:p>
      </dgm:t>
    </dgm:pt>
    <dgm:pt modelId="{C19E32F7-7D6B-46CC-A383-89E644F273AA}" type="parTrans" cxnId="{6F5354B5-5367-46E3-92E3-A948C3838AEB}">
      <dgm:prSet/>
      <dgm:spPr/>
      <dgm:t>
        <a:bodyPr/>
        <a:lstStyle/>
        <a:p>
          <a:endParaRPr lang="en-US"/>
        </a:p>
      </dgm:t>
    </dgm:pt>
    <dgm:pt modelId="{B614D91D-A47E-429E-99DD-0589FD9C8DCF}" type="sibTrans" cxnId="{6F5354B5-5367-46E3-92E3-A948C3838AEB}">
      <dgm:prSet/>
      <dgm:spPr/>
      <dgm:t>
        <a:bodyPr/>
        <a:lstStyle/>
        <a:p>
          <a:endParaRPr lang="en-US"/>
        </a:p>
      </dgm:t>
    </dgm:pt>
    <dgm:pt modelId="{55DFEC6B-39DE-47FC-A6E1-0C9032B8403F}" type="pres">
      <dgm:prSet presAssocID="{613B1AF1-2EE5-4F84-81D6-4DE9D70ADCD7}" presName="vert0" presStyleCnt="0">
        <dgm:presLayoutVars>
          <dgm:dir/>
          <dgm:animOne val="branch"/>
          <dgm:animLvl val="lvl"/>
        </dgm:presLayoutVars>
      </dgm:prSet>
      <dgm:spPr/>
    </dgm:pt>
    <dgm:pt modelId="{77C57E9C-9D87-4740-BA96-F820A3DCAEE7}" type="pres">
      <dgm:prSet presAssocID="{76F76B58-6ED1-415E-923D-3A71ACBDBF73}" presName="thickLine" presStyleLbl="alignNode1" presStyleIdx="0" presStyleCnt="4"/>
      <dgm:spPr/>
    </dgm:pt>
    <dgm:pt modelId="{E5D38FE5-B6A8-4BBC-AE15-D94EEE3AEC54}" type="pres">
      <dgm:prSet presAssocID="{76F76B58-6ED1-415E-923D-3A71ACBDBF73}" presName="horz1" presStyleCnt="0"/>
      <dgm:spPr/>
    </dgm:pt>
    <dgm:pt modelId="{66DF7E7E-9A4D-45D0-BC84-C467AF0540BA}" type="pres">
      <dgm:prSet presAssocID="{76F76B58-6ED1-415E-923D-3A71ACBDBF73}" presName="tx1" presStyleLbl="revTx" presStyleIdx="0" presStyleCnt="4"/>
      <dgm:spPr/>
    </dgm:pt>
    <dgm:pt modelId="{BA702A5E-274F-4E3A-A80D-AAC86A98264B}" type="pres">
      <dgm:prSet presAssocID="{76F76B58-6ED1-415E-923D-3A71ACBDBF73}" presName="vert1" presStyleCnt="0"/>
      <dgm:spPr/>
    </dgm:pt>
    <dgm:pt modelId="{83ADE10A-3CEE-43D0-A450-F2BFD03EBC91}" type="pres">
      <dgm:prSet presAssocID="{56490666-DF3A-42B4-B0D2-A4C53BCC4B8D}" presName="thickLine" presStyleLbl="alignNode1" presStyleIdx="1" presStyleCnt="4"/>
      <dgm:spPr/>
    </dgm:pt>
    <dgm:pt modelId="{CEFEEEE8-3C3D-4ADB-A286-E7CA7A653A27}" type="pres">
      <dgm:prSet presAssocID="{56490666-DF3A-42B4-B0D2-A4C53BCC4B8D}" presName="horz1" presStyleCnt="0"/>
      <dgm:spPr/>
    </dgm:pt>
    <dgm:pt modelId="{D55FFC81-F2ED-4C0C-8F1C-25B7CFB28127}" type="pres">
      <dgm:prSet presAssocID="{56490666-DF3A-42B4-B0D2-A4C53BCC4B8D}" presName="tx1" presStyleLbl="revTx" presStyleIdx="1" presStyleCnt="4"/>
      <dgm:spPr/>
    </dgm:pt>
    <dgm:pt modelId="{CE7C0531-81DA-4514-AE24-57B113856DE5}" type="pres">
      <dgm:prSet presAssocID="{56490666-DF3A-42B4-B0D2-A4C53BCC4B8D}" presName="vert1" presStyleCnt="0"/>
      <dgm:spPr/>
    </dgm:pt>
    <dgm:pt modelId="{B86E0E99-2F96-443A-8E1C-6C2EA7511A88}" type="pres">
      <dgm:prSet presAssocID="{055B042C-090B-4C0D-92CC-AEDFBCA0A574}" presName="thickLine" presStyleLbl="alignNode1" presStyleIdx="2" presStyleCnt="4"/>
      <dgm:spPr/>
    </dgm:pt>
    <dgm:pt modelId="{D72AC200-26C1-4DE9-B19F-C6F2918C0FAC}" type="pres">
      <dgm:prSet presAssocID="{055B042C-090B-4C0D-92CC-AEDFBCA0A574}" presName="horz1" presStyleCnt="0"/>
      <dgm:spPr/>
    </dgm:pt>
    <dgm:pt modelId="{9C538DEE-16BF-4A32-A569-7BC5C0655F9B}" type="pres">
      <dgm:prSet presAssocID="{055B042C-090B-4C0D-92CC-AEDFBCA0A574}" presName="tx1" presStyleLbl="revTx" presStyleIdx="2" presStyleCnt="4"/>
      <dgm:spPr/>
    </dgm:pt>
    <dgm:pt modelId="{54FFA73F-E49F-47EA-8296-F8A111173025}" type="pres">
      <dgm:prSet presAssocID="{055B042C-090B-4C0D-92CC-AEDFBCA0A574}" presName="vert1" presStyleCnt="0"/>
      <dgm:spPr/>
    </dgm:pt>
    <dgm:pt modelId="{7FEE7EF9-9132-4E0D-ADD4-90B444D00A3C}" type="pres">
      <dgm:prSet presAssocID="{1ED9BA95-9BB8-4BCA-9EA5-D99B3D6B8B06}" presName="thickLine" presStyleLbl="alignNode1" presStyleIdx="3" presStyleCnt="4"/>
      <dgm:spPr/>
    </dgm:pt>
    <dgm:pt modelId="{F4F1E1B9-34B0-46C5-B77A-66C0FFAFD915}" type="pres">
      <dgm:prSet presAssocID="{1ED9BA95-9BB8-4BCA-9EA5-D99B3D6B8B06}" presName="horz1" presStyleCnt="0"/>
      <dgm:spPr/>
    </dgm:pt>
    <dgm:pt modelId="{E4812DBB-8B20-49CC-BB8F-DD39482C7EA2}" type="pres">
      <dgm:prSet presAssocID="{1ED9BA95-9BB8-4BCA-9EA5-D99B3D6B8B06}" presName="tx1" presStyleLbl="revTx" presStyleIdx="3" presStyleCnt="4"/>
      <dgm:spPr/>
    </dgm:pt>
    <dgm:pt modelId="{210CFE42-C5CC-4999-A81B-DB24AF616738}" type="pres">
      <dgm:prSet presAssocID="{1ED9BA95-9BB8-4BCA-9EA5-D99B3D6B8B06}" presName="vert1" presStyleCnt="0"/>
      <dgm:spPr/>
    </dgm:pt>
  </dgm:ptLst>
  <dgm:cxnLst>
    <dgm:cxn modelId="{71DA2D1A-4FEC-4FAD-88CA-4B6D019D91BE}" type="presOf" srcId="{76F76B58-6ED1-415E-923D-3A71ACBDBF73}" destId="{66DF7E7E-9A4D-45D0-BC84-C467AF0540BA}" srcOrd="0" destOrd="0" presId="urn:microsoft.com/office/officeart/2008/layout/LinedList"/>
    <dgm:cxn modelId="{264D0151-971A-4573-93F2-97AAACBD8460}" type="presOf" srcId="{1ED9BA95-9BB8-4BCA-9EA5-D99B3D6B8B06}" destId="{E4812DBB-8B20-49CC-BB8F-DD39482C7EA2}" srcOrd="0" destOrd="0" presId="urn:microsoft.com/office/officeart/2008/layout/LinedList"/>
    <dgm:cxn modelId="{529E258E-5CCF-4208-9A29-3F54137F2E72}" type="presOf" srcId="{055B042C-090B-4C0D-92CC-AEDFBCA0A574}" destId="{9C538DEE-16BF-4A32-A569-7BC5C0655F9B}" srcOrd="0" destOrd="0" presId="urn:microsoft.com/office/officeart/2008/layout/LinedList"/>
    <dgm:cxn modelId="{E9560696-C369-4310-9EB2-0FCF6841D5A1}" type="presOf" srcId="{56490666-DF3A-42B4-B0D2-A4C53BCC4B8D}" destId="{D55FFC81-F2ED-4C0C-8F1C-25B7CFB28127}" srcOrd="0" destOrd="0" presId="urn:microsoft.com/office/officeart/2008/layout/LinedList"/>
    <dgm:cxn modelId="{A992AB9F-3193-4DC3-AF11-F07A74F7A7B1}" srcId="{613B1AF1-2EE5-4F84-81D6-4DE9D70ADCD7}" destId="{055B042C-090B-4C0D-92CC-AEDFBCA0A574}" srcOrd="2" destOrd="0" parTransId="{3C8DB304-5C29-42AD-9B76-BC8A7826CFD4}" sibTransId="{65DA87A9-D5C7-480D-AD00-196146FEB195}"/>
    <dgm:cxn modelId="{F98E37AE-C1C2-4104-B9AF-1B36516FA631}" srcId="{613B1AF1-2EE5-4F84-81D6-4DE9D70ADCD7}" destId="{76F76B58-6ED1-415E-923D-3A71ACBDBF73}" srcOrd="0" destOrd="0" parTransId="{90FBC76E-44E6-4BE5-BEDE-AFB64A336B0B}" sibTransId="{7012C60C-EBE8-481F-921E-E837DF675CFC}"/>
    <dgm:cxn modelId="{87F370B2-AC57-4977-87B9-29732A11847F}" srcId="{613B1AF1-2EE5-4F84-81D6-4DE9D70ADCD7}" destId="{56490666-DF3A-42B4-B0D2-A4C53BCC4B8D}" srcOrd="1" destOrd="0" parTransId="{E3A8D5A7-4C62-4B59-99FF-A0E4CB4C2736}" sibTransId="{546A60B8-D7F3-40BA-BFE1-11CEEA567068}"/>
    <dgm:cxn modelId="{6F5354B5-5367-46E3-92E3-A948C3838AEB}" srcId="{613B1AF1-2EE5-4F84-81D6-4DE9D70ADCD7}" destId="{1ED9BA95-9BB8-4BCA-9EA5-D99B3D6B8B06}" srcOrd="3" destOrd="0" parTransId="{C19E32F7-7D6B-46CC-A383-89E644F273AA}" sibTransId="{B614D91D-A47E-429E-99DD-0589FD9C8DCF}"/>
    <dgm:cxn modelId="{F9F538D4-C77D-4865-9FAF-EE1BB5C2140C}" type="presOf" srcId="{613B1AF1-2EE5-4F84-81D6-4DE9D70ADCD7}" destId="{55DFEC6B-39DE-47FC-A6E1-0C9032B8403F}" srcOrd="0" destOrd="0" presId="urn:microsoft.com/office/officeart/2008/layout/LinedList"/>
    <dgm:cxn modelId="{F5AB4195-0249-4D68-8EDF-AA4E859FC317}" type="presParOf" srcId="{55DFEC6B-39DE-47FC-A6E1-0C9032B8403F}" destId="{77C57E9C-9D87-4740-BA96-F820A3DCAEE7}" srcOrd="0" destOrd="0" presId="urn:microsoft.com/office/officeart/2008/layout/LinedList"/>
    <dgm:cxn modelId="{DA171695-6058-4268-84E6-088413D7375F}" type="presParOf" srcId="{55DFEC6B-39DE-47FC-A6E1-0C9032B8403F}" destId="{E5D38FE5-B6A8-4BBC-AE15-D94EEE3AEC54}" srcOrd="1" destOrd="0" presId="urn:microsoft.com/office/officeart/2008/layout/LinedList"/>
    <dgm:cxn modelId="{29DADD60-3C9D-42A1-B8F5-23BCA89E4071}" type="presParOf" srcId="{E5D38FE5-B6A8-4BBC-AE15-D94EEE3AEC54}" destId="{66DF7E7E-9A4D-45D0-BC84-C467AF0540BA}" srcOrd="0" destOrd="0" presId="urn:microsoft.com/office/officeart/2008/layout/LinedList"/>
    <dgm:cxn modelId="{8E229695-EFC6-406D-B8DE-F25265F500A1}" type="presParOf" srcId="{E5D38FE5-B6A8-4BBC-AE15-D94EEE3AEC54}" destId="{BA702A5E-274F-4E3A-A80D-AAC86A98264B}" srcOrd="1" destOrd="0" presId="urn:microsoft.com/office/officeart/2008/layout/LinedList"/>
    <dgm:cxn modelId="{FB9E148A-0BF8-4F33-8C9A-7CF24D2CF020}" type="presParOf" srcId="{55DFEC6B-39DE-47FC-A6E1-0C9032B8403F}" destId="{83ADE10A-3CEE-43D0-A450-F2BFD03EBC91}" srcOrd="2" destOrd="0" presId="urn:microsoft.com/office/officeart/2008/layout/LinedList"/>
    <dgm:cxn modelId="{3793E3A9-2FE8-44FA-BFB4-39267F78F37C}" type="presParOf" srcId="{55DFEC6B-39DE-47FC-A6E1-0C9032B8403F}" destId="{CEFEEEE8-3C3D-4ADB-A286-E7CA7A653A27}" srcOrd="3" destOrd="0" presId="urn:microsoft.com/office/officeart/2008/layout/LinedList"/>
    <dgm:cxn modelId="{B216651F-F317-4F6D-9562-10D5B0B118FB}" type="presParOf" srcId="{CEFEEEE8-3C3D-4ADB-A286-E7CA7A653A27}" destId="{D55FFC81-F2ED-4C0C-8F1C-25B7CFB28127}" srcOrd="0" destOrd="0" presId="urn:microsoft.com/office/officeart/2008/layout/LinedList"/>
    <dgm:cxn modelId="{ED276376-651C-4991-A46F-1D501F2865C6}" type="presParOf" srcId="{CEFEEEE8-3C3D-4ADB-A286-E7CA7A653A27}" destId="{CE7C0531-81DA-4514-AE24-57B113856DE5}" srcOrd="1" destOrd="0" presId="urn:microsoft.com/office/officeart/2008/layout/LinedList"/>
    <dgm:cxn modelId="{A84BBEBF-E0B4-4485-A598-1D9FCF9EB634}" type="presParOf" srcId="{55DFEC6B-39DE-47FC-A6E1-0C9032B8403F}" destId="{B86E0E99-2F96-443A-8E1C-6C2EA7511A88}" srcOrd="4" destOrd="0" presId="urn:microsoft.com/office/officeart/2008/layout/LinedList"/>
    <dgm:cxn modelId="{97AC6871-5477-4C37-B2A5-A789AADA4B55}" type="presParOf" srcId="{55DFEC6B-39DE-47FC-A6E1-0C9032B8403F}" destId="{D72AC200-26C1-4DE9-B19F-C6F2918C0FAC}" srcOrd="5" destOrd="0" presId="urn:microsoft.com/office/officeart/2008/layout/LinedList"/>
    <dgm:cxn modelId="{E93E78C8-B37C-4E80-8230-77FE648BDFE5}" type="presParOf" srcId="{D72AC200-26C1-4DE9-B19F-C6F2918C0FAC}" destId="{9C538DEE-16BF-4A32-A569-7BC5C0655F9B}" srcOrd="0" destOrd="0" presId="urn:microsoft.com/office/officeart/2008/layout/LinedList"/>
    <dgm:cxn modelId="{4C50A5D5-FAA1-450A-9DDA-490EF3F6908B}" type="presParOf" srcId="{D72AC200-26C1-4DE9-B19F-C6F2918C0FAC}" destId="{54FFA73F-E49F-47EA-8296-F8A111173025}" srcOrd="1" destOrd="0" presId="urn:microsoft.com/office/officeart/2008/layout/LinedList"/>
    <dgm:cxn modelId="{843D3866-359D-4539-BB4E-CB634150607F}" type="presParOf" srcId="{55DFEC6B-39DE-47FC-A6E1-0C9032B8403F}" destId="{7FEE7EF9-9132-4E0D-ADD4-90B444D00A3C}" srcOrd="6" destOrd="0" presId="urn:microsoft.com/office/officeart/2008/layout/LinedList"/>
    <dgm:cxn modelId="{C9743837-B8C7-456D-BE9E-5CB358B56B90}" type="presParOf" srcId="{55DFEC6B-39DE-47FC-A6E1-0C9032B8403F}" destId="{F4F1E1B9-34B0-46C5-B77A-66C0FFAFD915}" srcOrd="7" destOrd="0" presId="urn:microsoft.com/office/officeart/2008/layout/LinedList"/>
    <dgm:cxn modelId="{EDF840B5-89C6-4126-A653-E00BAD4F14CA}" type="presParOf" srcId="{F4F1E1B9-34B0-46C5-B77A-66C0FFAFD915}" destId="{E4812DBB-8B20-49CC-BB8F-DD39482C7EA2}" srcOrd="0" destOrd="0" presId="urn:microsoft.com/office/officeart/2008/layout/LinedList"/>
    <dgm:cxn modelId="{B9527FE4-0EA3-4C2B-8DC0-A54E58E22E24}" type="presParOf" srcId="{F4F1E1B9-34B0-46C5-B77A-66C0FFAFD915}" destId="{210CFE42-C5CC-4999-A81B-DB24AF6167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0449ED-75DF-4265-873B-660B78C279D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B06254-F2D8-4887-998C-5DB171234040}">
      <dgm:prSet/>
      <dgm:spPr/>
      <dgm:t>
        <a:bodyPr/>
        <a:lstStyle/>
        <a:p>
          <a:pPr>
            <a:defRPr cap="all"/>
          </a:pPr>
          <a:r>
            <a:rPr lang="en-US" b="1" kern="1200" cap="none" dirty="0">
              <a:latin typeface="Calibri" panose="020F0502020204030204"/>
              <a:ea typeface="+mn-ea"/>
              <a:cs typeface="+mn-cs"/>
            </a:rPr>
            <a:t>An abstraction captures the essential features of an entity, suppressing unnecessary details.</a:t>
          </a:r>
        </a:p>
      </dgm:t>
    </dgm:pt>
    <dgm:pt modelId="{7DC2841E-A83A-43ED-8001-FC0AFE70BB9E}" type="parTrans" cxnId="{ECE0277C-3C90-47CC-B6FB-DB5D9A788351}">
      <dgm:prSet/>
      <dgm:spPr/>
      <dgm:t>
        <a:bodyPr/>
        <a:lstStyle/>
        <a:p>
          <a:endParaRPr lang="en-US"/>
        </a:p>
      </dgm:t>
    </dgm:pt>
    <dgm:pt modelId="{2CA79223-3735-4F99-9A2D-FC6A245F3B13}" type="sibTrans" cxnId="{ECE0277C-3C90-47CC-B6FB-DB5D9A788351}">
      <dgm:prSet/>
      <dgm:spPr/>
      <dgm:t>
        <a:bodyPr/>
        <a:lstStyle/>
        <a:p>
          <a:endParaRPr lang="en-US"/>
        </a:p>
      </dgm:t>
    </dgm:pt>
    <dgm:pt modelId="{43FF0B91-16E8-4FBD-9136-9BB8D9B2B091}">
      <dgm:prSet/>
      <dgm:spPr/>
      <dgm:t>
        <a:bodyPr/>
        <a:lstStyle/>
        <a:p>
          <a:pPr marL="0" lvl="0" indent="0" defTabSz="666750"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b="1" kern="1200" cap="none" dirty="0">
              <a:latin typeface="Calibri" panose="020F0502020204030204"/>
              <a:ea typeface="+mn-ea"/>
              <a:cs typeface="+mn-cs"/>
            </a:rPr>
            <a:t>All instances of an abstraction share these common features.</a:t>
          </a:r>
        </a:p>
      </dgm:t>
    </dgm:pt>
    <dgm:pt modelId="{77AB12D2-1640-42DF-9B52-F1C8E3EE0D4F}" type="parTrans" cxnId="{60CE529E-7BC1-4AF5-881F-23CA0743FE1B}">
      <dgm:prSet/>
      <dgm:spPr/>
      <dgm:t>
        <a:bodyPr/>
        <a:lstStyle/>
        <a:p>
          <a:endParaRPr lang="en-US"/>
        </a:p>
      </dgm:t>
    </dgm:pt>
    <dgm:pt modelId="{4A9E8B0E-3268-4466-A98F-77D1876FAF2E}" type="sibTrans" cxnId="{60CE529E-7BC1-4AF5-881F-23CA0743FE1B}">
      <dgm:prSet/>
      <dgm:spPr/>
      <dgm:t>
        <a:bodyPr/>
        <a:lstStyle/>
        <a:p>
          <a:endParaRPr lang="en-US"/>
        </a:p>
      </dgm:t>
    </dgm:pt>
    <dgm:pt modelId="{336A7A08-3E03-44BE-B99E-903427AB7D07}">
      <dgm:prSet/>
      <dgm:spPr/>
      <dgm:t>
        <a:bodyPr/>
        <a:lstStyle/>
        <a:p>
          <a:pPr marL="0" lvl="0" indent="0" defTabSz="666750"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b="1" kern="1200" cap="none" dirty="0">
              <a:latin typeface="Calibri" panose="020F0502020204030204"/>
              <a:ea typeface="+mn-ea"/>
              <a:cs typeface="+mn-cs"/>
            </a:rPr>
            <a:t>Abstraction helps us deal with complexity.</a:t>
          </a:r>
        </a:p>
      </dgm:t>
    </dgm:pt>
    <dgm:pt modelId="{E312205E-DEC1-4E6C-A59D-658EEBA56BF3}" type="parTrans" cxnId="{187F2EA1-0F5D-467B-9C4A-EDF1CA474339}">
      <dgm:prSet/>
      <dgm:spPr/>
      <dgm:t>
        <a:bodyPr/>
        <a:lstStyle/>
        <a:p>
          <a:endParaRPr lang="en-US"/>
        </a:p>
      </dgm:t>
    </dgm:pt>
    <dgm:pt modelId="{5E63A758-394D-4EDB-AAC3-361072EF4358}" type="sibTrans" cxnId="{187F2EA1-0F5D-467B-9C4A-EDF1CA474339}">
      <dgm:prSet/>
      <dgm:spPr/>
      <dgm:t>
        <a:bodyPr/>
        <a:lstStyle/>
        <a:p>
          <a:endParaRPr lang="en-US"/>
        </a:p>
      </dgm:t>
    </dgm:pt>
    <dgm:pt modelId="{EDA57AA6-580D-4791-8E61-2E0CB8C24D11}" type="pres">
      <dgm:prSet presAssocID="{830449ED-75DF-4265-873B-660B78C279DB}" presName="vert0" presStyleCnt="0">
        <dgm:presLayoutVars>
          <dgm:dir/>
          <dgm:animOne val="branch"/>
          <dgm:animLvl val="lvl"/>
        </dgm:presLayoutVars>
      </dgm:prSet>
      <dgm:spPr/>
    </dgm:pt>
    <dgm:pt modelId="{F0E7165C-AFE9-462B-A2DF-3348F4FE233B}" type="pres">
      <dgm:prSet presAssocID="{97B06254-F2D8-4887-998C-5DB171234040}" presName="thickLine" presStyleLbl="alignNode1" presStyleIdx="0" presStyleCnt="3"/>
      <dgm:spPr/>
    </dgm:pt>
    <dgm:pt modelId="{E726BE26-EE65-4737-882A-6BB8C2190860}" type="pres">
      <dgm:prSet presAssocID="{97B06254-F2D8-4887-998C-5DB171234040}" presName="horz1" presStyleCnt="0"/>
      <dgm:spPr/>
    </dgm:pt>
    <dgm:pt modelId="{4F52E993-E8EF-453D-9BC1-622172A480AD}" type="pres">
      <dgm:prSet presAssocID="{97B06254-F2D8-4887-998C-5DB171234040}" presName="tx1" presStyleLbl="revTx" presStyleIdx="0" presStyleCnt="3"/>
      <dgm:spPr/>
    </dgm:pt>
    <dgm:pt modelId="{7FFAE47C-DA4B-47CA-9147-19827BCA0DBA}" type="pres">
      <dgm:prSet presAssocID="{97B06254-F2D8-4887-998C-5DB171234040}" presName="vert1" presStyleCnt="0"/>
      <dgm:spPr/>
    </dgm:pt>
    <dgm:pt modelId="{B364AE5A-0706-4BF2-863F-13294516A1CD}" type="pres">
      <dgm:prSet presAssocID="{43FF0B91-16E8-4FBD-9136-9BB8D9B2B091}" presName="thickLine" presStyleLbl="alignNode1" presStyleIdx="1" presStyleCnt="3"/>
      <dgm:spPr/>
    </dgm:pt>
    <dgm:pt modelId="{8D2B4DEB-D7CC-438A-9468-33B898BF8EA6}" type="pres">
      <dgm:prSet presAssocID="{43FF0B91-16E8-4FBD-9136-9BB8D9B2B091}" presName="horz1" presStyleCnt="0"/>
      <dgm:spPr/>
    </dgm:pt>
    <dgm:pt modelId="{5A073EB8-3A4C-4245-8079-F1586B2A2914}" type="pres">
      <dgm:prSet presAssocID="{43FF0B91-16E8-4FBD-9136-9BB8D9B2B091}" presName="tx1" presStyleLbl="revTx" presStyleIdx="1" presStyleCnt="3"/>
      <dgm:spPr/>
    </dgm:pt>
    <dgm:pt modelId="{A58BADCA-533B-49B1-B3CD-065C1BE2F5DC}" type="pres">
      <dgm:prSet presAssocID="{43FF0B91-16E8-4FBD-9136-9BB8D9B2B091}" presName="vert1" presStyleCnt="0"/>
      <dgm:spPr/>
    </dgm:pt>
    <dgm:pt modelId="{F046B7FE-3ED1-4F69-B5F3-99CD7944E654}" type="pres">
      <dgm:prSet presAssocID="{336A7A08-3E03-44BE-B99E-903427AB7D07}" presName="thickLine" presStyleLbl="alignNode1" presStyleIdx="2" presStyleCnt="3"/>
      <dgm:spPr/>
    </dgm:pt>
    <dgm:pt modelId="{F2E01C3B-8F4D-48AC-B13D-841AAF9251B2}" type="pres">
      <dgm:prSet presAssocID="{336A7A08-3E03-44BE-B99E-903427AB7D07}" presName="horz1" presStyleCnt="0"/>
      <dgm:spPr/>
    </dgm:pt>
    <dgm:pt modelId="{0CD2EB49-1ED8-42ED-B358-4087BBF13163}" type="pres">
      <dgm:prSet presAssocID="{336A7A08-3E03-44BE-B99E-903427AB7D07}" presName="tx1" presStyleLbl="revTx" presStyleIdx="2" presStyleCnt="3"/>
      <dgm:spPr/>
    </dgm:pt>
    <dgm:pt modelId="{6EFB5403-5F05-4214-9397-BB53D6C5CBDD}" type="pres">
      <dgm:prSet presAssocID="{336A7A08-3E03-44BE-B99E-903427AB7D07}" presName="vert1" presStyleCnt="0"/>
      <dgm:spPr/>
    </dgm:pt>
  </dgm:ptLst>
  <dgm:cxnLst>
    <dgm:cxn modelId="{D3376E61-2EF2-4323-A8B8-7D194C179644}" type="presOf" srcId="{830449ED-75DF-4265-873B-660B78C279DB}" destId="{EDA57AA6-580D-4791-8E61-2E0CB8C24D11}" srcOrd="0" destOrd="0" presId="urn:microsoft.com/office/officeart/2008/layout/LinedList"/>
    <dgm:cxn modelId="{ECE0277C-3C90-47CC-B6FB-DB5D9A788351}" srcId="{830449ED-75DF-4265-873B-660B78C279DB}" destId="{97B06254-F2D8-4887-998C-5DB171234040}" srcOrd="0" destOrd="0" parTransId="{7DC2841E-A83A-43ED-8001-FC0AFE70BB9E}" sibTransId="{2CA79223-3735-4F99-9A2D-FC6A245F3B13}"/>
    <dgm:cxn modelId="{60CE529E-7BC1-4AF5-881F-23CA0743FE1B}" srcId="{830449ED-75DF-4265-873B-660B78C279DB}" destId="{43FF0B91-16E8-4FBD-9136-9BB8D9B2B091}" srcOrd="1" destOrd="0" parTransId="{77AB12D2-1640-42DF-9B52-F1C8E3EE0D4F}" sibTransId="{4A9E8B0E-3268-4466-A98F-77D1876FAF2E}"/>
    <dgm:cxn modelId="{187F2EA1-0F5D-467B-9C4A-EDF1CA474339}" srcId="{830449ED-75DF-4265-873B-660B78C279DB}" destId="{336A7A08-3E03-44BE-B99E-903427AB7D07}" srcOrd="2" destOrd="0" parTransId="{E312205E-DEC1-4E6C-A59D-658EEBA56BF3}" sibTransId="{5E63A758-394D-4EDB-AAC3-361072EF4358}"/>
    <dgm:cxn modelId="{25B222A9-1775-4F25-8FE7-627D45D77DFA}" type="presOf" srcId="{97B06254-F2D8-4887-998C-5DB171234040}" destId="{4F52E993-E8EF-453D-9BC1-622172A480AD}" srcOrd="0" destOrd="0" presId="urn:microsoft.com/office/officeart/2008/layout/LinedList"/>
    <dgm:cxn modelId="{96A37AB4-D8A2-485C-A0E6-3BB4424B475C}" type="presOf" srcId="{336A7A08-3E03-44BE-B99E-903427AB7D07}" destId="{0CD2EB49-1ED8-42ED-B358-4087BBF13163}" srcOrd="0" destOrd="0" presId="urn:microsoft.com/office/officeart/2008/layout/LinedList"/>
    <dgm:cxn modelId="{CBBDCCE8-DE39-4243-8EE2-51C13B169993}" type="presOf" srcId="{43FF0B91-16E8-4FBD-9136-9BB8D9B2B091}" destId="{5A073EB8-3A4C-4245-8079-F1586B2A2914}" srcOrd="0" destOrd="0" presId="urn:microsoft.com/office/officeart/2008/layout/LinedList"/>
    <dgm:cxn modelId="{334D2CED-4FA5-485A-9826-DA21D3DDF4ED}" type="presParOf" srcId="{EDA57AA6-580D-4791-8E61-2E0CB8C24D11}" destId="{F0E7165C-AFE9-462B-A2DF-3348F4FE233B}" srcOrd="0" destOrd="0" presId="urn:microsoft.com/office/officeart/2008/layout/LinedList"/>
    <dgm:cxn modelId="{81B30732-6977-4F13-83DF-FCDFB982C3EB}" type="presParOf" srcId="{EDA57AA6-580D-4791-8E61-2E0CB8C24D11}" destId="{E726BE26-EE65-4737-882A-6BB8C2190860}" srcOrd="1" destOrd="0" presId="urn:microsoft.com/office/officeart/2008/layout/LinedList"/>
    <dgm:cxn modelId="{3F23E380-3C4D-4987-A150-B07F8EB38032}" type="presParOf" srcId="{E726BE26-EE65-4737-882A-6BB8C2190860}" destId="{4F52E993-E8EF-453D-9BC1-622172A480AD}" srcOrd="0" destOrd="0" presId="urn:microsoft.com/office/officeart/2008/layout/LinedList"/>
    <dgm:cxn modelId="{22372AAB-686B-4DEF-BFA6-BDBB6156D3E1}" type="presParOf" srcId="{E726BE26-EE65-4737-882A-6BB8C2190860}" destId="{7FFAE47C-DA4B-47CA-9147-19827BCA0DBA}" srcOrd="1" destOrd="0" presId="urn:microsoft.com/office/officeart/2008/layout/LinedList"/>
    <dgm:cxn modelId="{3B7A53DE-C3AC-4C9B-A3E7-996C97DB1B2E}" type="presParOf" srcId="{EDA57AA6-580D-4791-8E61-2E0CB8C24D11}" destId="{B364AE5A-0706-4BF2-863F-13294516A1CD}" srcOrd="2" destOrd="0" presId="urn:microsoft.com/office/officeart/2008/layout/LinedList"/>
    <dgm:cxn modelId="{8F3C0470-BA73-4676-87B3-47080D0675B8}" type="presParOf" srcId="{EDA57AA6-580D-4791-8E61-2E0CB8C24D11}" destId="{8D2B4DEB-D7CC-438A-9468-33B898BF8EA6}" srcOrd="3" destOrd="0" presId="urn:microsoft.com/office/officeart/2008/layout/LinedList"/>
    <dgm:cxn modelId="{05E9FEF1-3DBD-4AB8-84E3-6D13E02C1394}" type="presParOf" srcId="{8D2B4DEB-D7CC-438A-9468-33B898BF8EA6}" destId="{5A073EB8-3A4C-4245-8079-F1586B2A2914}" srcOrd="0" destOrd="0" presId="urn:microsoft.com/office/officeart/2008/layout/LinedList"/>
    <dgm:cxn modelId="{35E70C7F-D4B8-405A-90B2-1907CAFEFBFD}" type="presParOf" srcId="{8D2B4DEB-D7CC-438A-9468-33B898BF8EA6}" destId="{A58BADCA-533B-49B1-B3CD-065C1BE2F5DC}" srcOrd="1" destOrd="0" presId="urn:microsoft.com/office/officeart/2008/layout/LinedList"/>
    <dgm:cxn modelId="{02789C8B-727F-4864-9CD5-F6D62F5EFD04}" type="presParOf" srcId="{EDA57AA6-580D-4791-8E61-2E0CB8C24D11}" destId="{F046B7FE-3ED1-4F69-B5F3-99CD7944E654}" srcOrd="4" destOrd="0" presId="urn:microsoft.com/office/officeart/2008/layout/LinedList"/>
    <dgm:cxn modelId="{A6663F87-112B-4799-B692-B81BE84F145A}" type="presParOf" srcId="{EDA57AA6-580D-4791-8E61-2E0CB8C24D11}" destId="{F2E01C3B-8F4D-48AC-B13D-841AAF9251B2}" srcOrd="5" destOrd="0" presId="urn:microsoft.com/office/officeart/2008/layout/LinedList"/>
    <dgm:cxn modelId="{D2670DC6-FCBA-4A94-B7F0-C3CB462A6916}" type="presParOf" srcId="{F2E01C3B-8F4D-48AC-B13D-841AAF9251B2}" destId="{0CD2EB49-1ED8-42ED-B358-4087BBF13163}" srcOrd="0" destOrd="0" presId="urn:microsoft.com/office/officeart/2008/layout/LinedList"/>
    <dgm:cxn modelId="{121C6D9E-CD73-4B4C-9084-310646F7C3B9}" type="presParOf" srcId="{F2E01C3B-8F4D-48AC-B13D-841AAF9251B2}" destId="{6EFB5403-5F05-4214-9397-BB53D6C5CB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0449ED-75DF-4265-873B-660B78C279D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B06254-F2D8-4887-998C-5DB171234040}">
      <dgm:prSet/>
      <dgm:spPr/>
      <dgm:t>
        <a:bodyPr/>
        <a:lstStyle/>
        <a:p>
          <a:r>
            <a:rPr lang="en-US" b="1" i="0" baseline="0" dirty="0"/>
            <a:t>The implementation of an abstraction should be hidden from the rest of the system or encapsulated.</a:t>
          </a:r>
          <a:endParaRPr lang="en-US" dirty="0"/>
        </a:p>
      </dgm:t>
    </dgm:pt>
    <dgm:pt modelId="{7DC2841E-A83A-43ED-8001-FC0AFE70BB9E}" type="parTrans" cxnId="{ECE0277C-3C90-47CC-B6FB-DB5D9A788351}">
      <dgm:prSet/>
      <dgm:spPr/>
      <dgm:t>
        <a:bodyPr/>
        <a:lstStyle/>
        <a:p>
          <a:endParaRPr lang="en-US"/>
        </a:p>
      </dgm:t>
    </dgm:pt>
    <dgm:pt modelId="{2CA79223-3735-4F99-9A2D-FC6A245F3B13}" type="sibTrans" cxnId="{ECE0277C-3C90-47CC-B6FB-DB5D9A788351}">
      <dgm:prSet/>
      <dgm:spPr/>
      <dgm:t>
        <a:bodyPr/>
        <a:lstStyle/>
        <a:p>
          <a:endParaRPr lang="en-US"/>
        </a:p>
      </dgm:t>
    </dgm:pt>
    <dgm:pt modelId="{43FF0B91-16E8-4FBD-9136-9BB8D9B2B091}">
      <dgm:prSet/>
      <dgm:spPr/>
      <dgm:t>
        <a:bodyPr/>
        <a:lstStyle/>
        <a:p>
          <a:r>
            <a:rPr lang="en-US" b="1" i="0" baseline="0"/>
            <a:t>Data itself is </a:t>
          </a:r>
          <a:r>
            <a:rPr lang="en-US" b="1" i="1" baseline="0"/>
            <a:t>private</a:t>
          </a:r>
          <a:r>
            <a:rPr lang="en-US" b="1" i="0" baseline="0"/>
            <a:t>, walled off from the rest of the program.</a:t>
          </a:r>
          <a:endParaRPr lang="en-US"/>
        </a:p>
      </dgm:t>
    </dgm:pt>
    <dgm:pt modelId="{77AB12D2-1640-42DF-9B52-F1C8E3EE0D4F}" type="parTrans" cxnId="{60CE529E-7BC1-4AF5-881F-23CA0743FE1B}">
      <dgm:prSet/>
      <dgm:spPr/>
      <dgm:t>
        <a:bodyPr/>
        <a:lstStyle/>
        <a:p>
          <a:endParaRPr lang="en-US"/>
        </a:p>
      </dgm:t>
    </dgm:pt>
    <dgm:pt modelId="{4A9E8B0E-3268-4466-A98F-77D1876FAF2E}" type="sibTrans" cxnId="{60CE529E-7BC1-4AF5-881F-23CA0743FE1B}">
      <dgm:prSet/>
      <dgm:spPr/>
      <dgm:t>
        <a:bodyPr/>
        <a:lstStyle/>
        <a:p>
          <a:endParaRPr lang="en-US"/>
        </a:p>
      </dgm:t>
    </dgm:pt>
    <dgm:pt modelId="{336A7A08-3E03-44BE-B99E-903427AB7D07}">
      <dgm:prSet/>
      <dgm:spPr/>
      <dgm:t>
        <a:bodyPr/>
        <a:lstStyle/>
        <a:p>
          <a:r>
            <a:rPr lang="en-US" b="1" i="0" baseline="0"/>
            <a:t>Data can only be accessed through functions with a </a:t>
          </a:r>
          <a:r>
            <a:rPr lang="en-US" b="1" i="1" baseline="0"/>
            <a:t>public</a:t>
          </a:r>
          <a:r>
            <a:rPr lang="en-US" b="1" i="0" baseline="0"/>
            <a:t> interface.</a:t>
          </a:r>
          <a:endParaRPr lang="en-US"/>
        </a:p>
      </dgm:t>
    </dgm:pt>
    <dgm:pt modelId="{E312205E-DEC1-4E6C-A59D-658EEBA56BF3}" type="parTrans" cxnId="{187F2EA1-0F5D-467B-9C4A-EDF1CA474339}">
      <dgm:prSet/>
      <dgm:spPr/>
      <dgm:t>
        <a:bodyPr/>
        <a:lstStyle/>
        <a:p>
          <a:endParaRPr lang="en-US"/>
        </a:p>
      </dgm:t>
    </dgm:pt>
    <dgm:pt modelId="{5E63A758-394D-4EDB-AAC3-361072EF4358}" type="sibTrans" cxnId="{187F2EA1-0F5D-467B-9C4A-EDF1CA474339}">
      <dgm:prSet/>
      <dgm:spPr/>
      <dgm:t>
        <a:bodyPr/>
        <a:lstStyle/>
        <a:p>
          <a:endParaRPr lang="en-US"/>
        </a:p>
      </dgm:t>
    </dgm:pt>
    <dgm:pt modelId="{DF289D15-5820-43EC-BA0E-31E44DE41281}" type="pres">
      <dgm:prSet presAssocID="{830449ED-75DF-4265-873B-660B78C279DB}" presName="vert0" presStyleCnt="0">
        <dgm:presLayoutVars>
          <dgm:dir/>
          <dgm:animOne val="branch"/>
          <dgm:animLvl val="lvl"/>
        </dgm:presLayoutVars>
      </dgm:prSet>
      <dgm:spPr/>
    </dgm:pt>
    <dgm:pt modelId="{0812E9AA-A6DD-4E93-B45F-78E6EB89F0E0}" type="pres">
      <dgm:prSet presAssocID="{97B06254-F2D8-4887-998C-5DB171234040}" presName="thickLine" presStyleLbl="alignNode1" presStyleIdx="0" presStyleCnt="3" custLinFactNeighborX="-4712" custLinFactNeighborY="-50355"/>
      <dgm:spPr/>
    </dgm:pt>
    <dgm:pt modelId="{707AC5CF-048F-4D0C-9215-B9FE3524A3E3}" type="pres">
      <dgm:prSet presAssocID="{97B06254-F2D8-4887-998C-5DB171234040}" presName="horz1" presStyleCnt="0"/>
      <dgm:spPr/>
    </dgm:pt>
    <dgm:pt modelId="{AFBBEB57-383F-4773-8134-458F602C225D}" type="pres">
      <dgm:prSet presAssocID="{97B06254-F2D8-4887-998C-5DB171234040}" presName="tx1" presStyleLbl="revTx" presStyleIdx="0" presStyleCnt="3"/>
      <dgm:spPr/>
    </dgm:pt>
    <dgm:pt modelId="{251CB98E-25A2-4E3E-9AA6-89AD28EC287D}" type="pres">
      <dgm:prSet presAssocID="{97B06254-F2D8-4887-998C-5DB171234040}" presName="vert1" presStyleCnt="0"/>
      <dgm:spPr/>
    </dgm:pt>
    <dgm:pt modelId="{4BD7812F-1DBF-4D8E-8355-7616A2199F63}" type="pres">
      <dgm:prSet presAssocID="{43FF0B91-16E8-4FBD-9136-9BB8D9B2B091}" presName="thickLine" presStyleLbl="alignNode1" presStyleIdx="1" presStyleCnt="3"/>
      <dgm:spPr/>
    </dgm:pt>
    <dgm:pt modelId="{EF8A9A11-888C-4D94-AF83-4BDEF571A025}" type="pres">
      <dgm:prSet presAssocID="{43FF0B91-16E8-4FBD-9136-9BB8D9B2B091}" presName="horz1" presStyleCnt="0"/>
      <dgm:spPr/>
    </dgm:pt>
    <dgm:pt modelId="{FB36232B-C019-4014-BA5A-41FC7736A438}" type="pres">
      <dgm:prSet presAssocID="{43FF0B91-16E8-4FBD-9136-9BB8D9B2B091}" presName="tx1" presStyleLbl="revTx" presStyleIdx="1" presStyleCnt="3"/>
      <dgm:spPr/>
    </dgm:pt>
    <dgm:pt modelId="{E71F18CC-4290-4DAD-AA65-B7E66EC33EFB}" type="pres">
      <dgm:prSet presAssocID="{43FF0B91-16E8-4FBD-9136-9BB8D9B2B091}" presName="vert1" presStyleCnt="0"/>
      <dgm:spPr/>
    </dgm:pt>
    <dgm:pt modelId="{F7C493ED-CCBA-47DC-8445-3BD9C3644980}" type="pres">
      <dgm:prSet presAssocID="{336A7A08-3E03-44BE-B99E-903427AB7D07}" presName="thickLine" presStyleLbl="alignNode1" presStyleIdx="2" presStyleCnt="3"/>
      <dgm:spPr/>
    </dgm:pt>
    <dgm:pt modelId="{5A686657-15A0-4D3E-BC84-0B553BB05EF8}" type="pres">
      <dgm:prSet presAssocID="{336A7A08-3E03-44BE-B99E-903427AB7D07}" presName="horz1" presStyleCnt="0"/>
      <dgm:spPr/>
    </dgm:pt>
    <dgm:pt modelId="{8866B325-014F-43A0-BFED-8BB3F357C331}" type="pres">
      <dgm:prSet presAssocID="{336A7A08-3E03-44BE-B99E-903427AB7D07}" presName="tx1" presStyleLbl="revTx" presStyleIdx="2" presStyleCnt="3"/>
      <dgm:spPr/>
    </dgm:pt>
    <dgm:pt modelId="{A8CF6942-AF59-4DE6-885C-497A56D955BA}" type="pres">
      <dgm:prSet presAssocID="{336A7A08-3E03-44BE-B99E-903427AB7D07}" presName="vert1" presStyleCnt="0"/>
      <dgm:spPr/>
    </dgm:pt>
  </dgm:ptLst>
  <dgm:cxnLst>
    <dgm:cxn modelId="{DD62044D-4F50-4CB2-924F-78FEE16FEC7E}" type="presOf" srcId="{830449ED-75DF-4265-873B-660B78C279DB}" destId="{DF289D15-5820-43EC-BA0E-31E44DE41281}" srcOrd="0" destOrd="0" presId="urn:microsoft.com/office/officeart/2008/layout/LinedList"/>
    <dgm:cxn modelId="{ECE0277C-3C90-47CC-B6FB-DB5D9A788351}" srcId="{830449ED-75DF-4265-873B-660B78C279DB}" destId="{97B06254-F2D8-4887-998C-5DB171234040}" srcOrd="0" destOrd="0" parTransId="{7DC2841E-A83A-43ED-8001-FC0AFE70BB9E}" sibTransId="{2CA79223-3735-4F99-9A2D-FC6A245F3B13}"/>
    <dgm:cxn modelId="{A2E3C17E-C98A-4CF1-843F-D8600BFA269D}" type="presOf" srcId="{43FF0B91-16E8-4FBD-9136-9BB8D9B2B091}" destId="{FB36232B-C019-4014-BA5A-41FC7736A438}" srcOrd="0" destOrd="0" presId="urn:microsoft.com/office/officeart/2008/layout/LinedList"/>
    <dgm:cxn modelId="{60CE529E-7BC1-4AF5-881F-23CA0743FE1B}" srcId="{830449ED-75DF-4265-873B-660B78C279DB}" destId="{43FF0B91-16E8-4FBD-9136-9BB8D9B2B091}" srcOrd="1" destOrd="0" parTransId="{77AB12D2-1640-42DF-9B52-F1C8E3EE0D4F}" sibTransId="{4A9E8B0E-3268-4466-A98F-77D1876FAF2E}"/>
    <dgm:cxn modelId="{187F2EA1-0F5D-467B-9C4A-EDF1CA474339}" srcId="{830449ED-75DF-4265-873B-660B78C279DB}" destId="{336A7A08-3E03-44BE-B99E-903427AB7D07}" srcOrd="2" destOrd="0" parTransId="{E312205E-DEC1-4E6C-A59D-658EEBA56BF3}" sibTransId="{5E63A758-394D-4EDB-AAC3-361072EF4358}"/>
    <dgm:cxn modelId="{80BAC6CB-92E7-4D8D-8ED0-E5D2AE719D89}" type="presOf" srcId="{97B06254-F2D8-4887-998C-5DB171234040}" destId="{AFBBEB57-383F-4773-8134-458F602C225D}" srcOrd="0" destOrd="0" presId="urn:microsoft.com/office/officeart/2008/layout/LinedList"/>
    <dgm:cxn modelId="{AD38F8F2-CFFB-4854-9ED1-2C9D5F494BF1}" type="presOf" srcId="{336A7A08-3E03-44BE-B99E-903427AB7D07}" destId="{8866B325-014F-43A0-BFED-8BB3F357C331}" srcOrd="0" destOrd="0" presId="urn:microsoft.com/office/officeart/2008/layout/LinedList"/>
    <dgm:cxn modelId="{0AE1DB61-DD78-407C-BA1F-C8FD298BA17B}" type="presParOf" srcId="{DF289D15-5820-43EC-BA0E-31E44DE41281}" destId="{0812E9AA-A6DD-4E93-B45F-78E6EB89F0E0}" srcOrd="0" destOrd="0" presId="urn:microsoft.com/office/officeart/2008/layout/LinedList"/>
    <dgm:cxn modelId="{0DFFA37B-7DA0-4EEB-B73E-91CFB6AEA545}" type="presParOf" srcId="{DF289D15-5820-43EC-BA0E-31E44DE41281}" destId="{707AC5CF-048F-4D0C-9215-B9FE3524A3E3}" srcOrd="1" destOrd="0" presId="urn:microsoft.com/office/officeart/2008/layout/LinedList"/>
    <dgm:cxn modelId="{15BF6D74-9CFB-49F1-A572-929C6F53652F}" type="presParOf" srcId="{707AC5CF-048F-4D0C-9215-B9FE3524A3E3}" destId="{AFBBEB57-383F-4773-8134-458F602C225D}" srcOrd="0" destOrd="0" presId="urn:microsoft.com/office/officeart/2008/layout/LinedList"/>
    <dgm:cxn modelId="{5DD061FE-DFCE-471A-AEC2-81EF690A6AC7}" type="presParOf" srcId="{707AC5CF-048F-4D0C-9215-B9FE3524A3E3}" destId="{251CB98E-25A2-4E3E-9AA6-89AD28EC287D}" srcOrd="1" destOrd="0" presId="urn:microsoft.com/office/officeart/2008/layout/LinedList"/>
    <dgm:cxn modelId="{F64FA01A-9A2C-4DD0-8241-2286270488A9}" type="presParOf" srcId="{DF289D15-5820-43EC-BA0E-31E44DE41281}" destId="{4BD7812F-1DBF-4D8E-8355-7616A2199F63}" srcOrd="2" destOrd="0" presId="urn:microsoft.com/office/officeart/2008/layout/LinedList"/>
    <dgm:cxn modelId="{129AE896-3668-4E5A-90CA-C5BE7C9D8B99}" type="presParOf" srcId="{DF289D15-5820-43EC-BA0E-31E44DE41281}" destId="{EF8A9A11-888C-4D94-AF83-4BDEF571A025}" srcOrd="3" destOrd="0" presId="urn:microsoft.com/office/officeart/2008/layout/LinedList"/>
    <dgm:cxn modelId="{210A63B6-A5A9-4F91-BD5B-78C974647280}" type="presParOf" srcId="{EF8A9A11-888C-4D94-AF83-4BDEF571A025}" destId="{FB36232B-C019-4014-BA5A-41FC7736A438}" srcOrd="0" destOrd="0" presId="urn:microsoft.com/office/officeart/2008/layout/LinedList"/>
    <dgm:cxn modelId="{38FABC90-E0DA-4577-96EF-19A257F48BE3}" type="presParOf" srcId="{EF8A9A11-888C-4D94-AF83-4BDEF571A025}" destId="{E71F18CC-4290-4DAD-AA65-B7E66EC33EFB}" srcOrd="1" destOrd="0" presId="urn:microsoft.com/office/officeart/2008/layout/LinedList"/>
    <dgm:cxn modelId="{2CAB7EE2-23B8-4190-9EC0-F3009472AA35}" type="presParOf" srcId="{DF289D15-5820-43EC-BA0E-31E44DE41281}" destId="{F7C493ED-CCBA-47DC-8445-3BD9C3644980}" srcOrd="4" destOrd="0" presId="urn:microsoft.com/office/officeart/2008/layout/LinedList"/>
    <dgm:cxn modelId="{D7AA512A-F82E-43C0-B6D7-8A14B18B8D09}" type="presParOf" srcId="{DF289D15-5820-43EC-BA0E-31E44DE41281}" destId="{5A686657-15A0-4D3E-BC84-0B553BB05EF8}" srcOrd="5" destOrd="0" presId="urn:microsoft.com/office/officeart/2008/layout/LinedList"/>
    <dgm:cxn modelId="{4EE7A456-4D8B-47DC-9F33-B45EF490D0B9}" type="presParOf" srcId="{5A686657-15A0-4D3E-BC84-0B553BB05EF8}" destId="{8866B325-014F-43A0-BFED-8BB3F357C331}" srcOrd="0" destOrd="0" presId="urn:microsoft.com/office/officeart/2008/layout/LinedList"/>
    <dgm:cxn modelId="{345F9CB0-33ED-42D9-96B3-164A10B96AA9}" type="presParOf" srcId="{5A686657-15A0-4D3E-BC84-0B553BB05EF8}" destId="{A8CF6942-AF59-4DE6-885C-497A56D955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47CCF2-8113-41BD-B087-DB8CF5BCBEF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D174EA-AB61-4F4E-B50B-9382F0032D90}">
      <dgm:prSet/>
      <dgm:spPr/>
      <dgm:t>
        <a:bodyPr/>
        <a:lstStyle/>
        <a:p>
          <a:r>
            <a:rPr lang="en-US" b="1" i="0" baseline="0"/>
            <a:t>A class groups all objects with common behavior and common structure.</a:t>
          </a:r>
          <a:endParaRPr lang="en-US"/>
        </a:p>
      </dgm:t>
    </dgm:pt>
    <dgm:pt modelId="{FAA00689-F693-4A4D-AA64-C8D3D78E9DFE}" type="parTrans" cxnId="{33E6C947-63C5-4956-BB67-E43EB6340B44}">
      <dgm:prSet/>
      <dgm:spPr/>
      <dgm:t>
        <a:bodyPr/>
        <a:lstStyle/>
        <a:p>
          <a:endParaRPr lang="en-US"/>
        </a:p>
      </dgm:t>
    </dgm:pt>
    <dgm:pt modelId="{15313846-C4F1-4515-8D68-DCFDCCBFEF75}" type="sibTrans" cxnId="{33E6C947-63C5-4956-BB67-E43EB6340B44}">
      <dgm:prSet/>
      <dgm:spPr/>
      <dgm:t>
        <a:bodyPr/>
        <a:lstStyle/>
        <a:p>
          <a:endParaRPr lang="en-US"/>
        </a:p>
      </dgm:t>
    </dgm:pt>
    <dgm:pt modelId="{F33A1522-D4DD-4791-A0D6-564443EF3423}">
      <dgm:prSet/>
      <dgm:spPr/>
      <dgm:t>
        <a:bodyPr/>
        <a:lstStyle/>
        <a:p>
          <a:r>
            <a:rPr lang="en-US" b="1" i="0" baseline="0"/>
            <a:t>A class describes the data and behaviors and allows production of new objects of the same type. </a:t>
          </a:r>
          <a:endParaRPr lang="en-US"/>
        </a:p>
      </dgm:t>
    </dgm:pt>
    <dgm:pt modelId="{8A0877FE-AF71-482A-B506-C74D2FD1CDB2}" type="parTrans" cxnId="{A6A19DE5-FC60-4E14-A4B1-BF99908C33E2}">
      <dgm:prSet/>
      <dgm:spPr/>
      <dgm:t>
        <a:bodyPr/>
        <a:lstStyle/>
        <a:p>
          <a:endParaRPr lang="en-US"/>
        </a:p>
      </dgm:t>
    </dgm:pt>
    <dgm:pt modelId="{C5F78AB0-E228-4529-9094-5DBCBEC9B830}" type="sibTrans" cxnId="{A6A19DE5-FC60-4E14-A4B1-BF99908C33E2}">
      <dgm:prSet/>
      <dgm:spPr/>
      <dgm:t>
        <a:bodyPr/>
        <a:lstStyle/>
        <a:p>
          <a:endParaRPr lang="en-US"/>
        </a:p>
      </dgm:t>
    </dgm:pt>
    <dgm:pt modelId="{7FB9E8BB-9209-4204-AB15-286B1CB32866}">
      <dgm:prSet/>
      <dgm:spPr/>
      <dgm:t>
        <a:bodyPr/>
        <a:lstStyle/>
        <a:p>
          <a:r>
            <a:rPr lang="en-US" b="1" i="0" baseline="0" dirty="0"/>
            <a:t>An object is an instance of a class.</a:t>
          </a:r>
          <a:endParaRPr lang="en-US" dirty="0"/>
        </a:p>
      </dgm:t>
    </dgm:pt>
    <dgm:pt modelId="{4EE82DDB-02DF-480E-B092-755577E17517}" type="parTrans" cxnId="{FDD88354-A445-4F7E-A002-9D451E8C0651}">
      <dgm:prSet/>
      <dgm:spPr/>
      <dgm:t>
        <a:bodyPr/>
        <a:lstStyle/>
        <a:p>
          <a:endParaRPr lang="en-US"/>
        </a:p>
      </dgm:t>
    </dgm:pt>
    <dgm:pt modelId="{445E1434-87AC-49FD-B7C3-D3A769C71C90}" type="sibTrans" cxnId="{FDD88354-A445-4F7E-A002-9D451E8C0651}">
      <dgm:prSet/>
      <dgm:spPr/>
      <dgm:t>
        <a:bodyPr/>
        <a:lstStyle/>
        <a:p>
          <a:endParaRPr lang="en-US"/>
        </a:p>
      </dgm:t>
    </dgm:pt>
    <dgm:pt modelId="{95B1DC36-78C7-41BA-96A3-1DF5A4968EEC}" type="pres">
      <dgm:prSet presAssocID="{0647CCF2-8113-41BD-B087-DB8CF5BCBEFC}" presName="vert0" presStyleCnt="0">
        <dgm:presLayoutVars>
          <dgm:dir/>
          <dgm:animOne val="branch"/>
          <dgm:animLvl val="lvl"/>
        </dgm:presLayoutVars>
      </dgm:prSet>
      <dgm:spPr/>
    </dgm:pt>
    <dgm:pt modelId="{4FCBECDA-B657-460E-AF7E-8072EFC8BBD6}" type="pres">
      <dgm:prSet presAssocID="{04D174EA-AB61-4F4E-B50B-9382F0032D90}" presName="thickLine" presStyleLbl="alignNode1" presStyleIdx="0" presStyleCnt="3"/>
      <dgm:spPr/>
    </dgm:pt>
    <dgm:pt modelId="{85C94FE0-77BA-490E-996C-4DACF1EC1555}" type="pres">
      <dgm:prSet presAssocID="{04D174EA-AB61-4F4E-B50B-9382F0032D90}" presName="horz1" presStyleCnt="0"/>
      <dgm:spPr/>
    </dgm:pt>
    <dgm:pt modelId="{7F9F7480-DB21-479F-B29D-FC8147BFFA98}" type="pres">
      <dgm:prSet presAssocID="{04D174EA-AB61-4F4E-B50B-9382F0032D90}" presName="tx1" presStyleLbl="revTx" presStyleIdx="0" presStyleCnt="3"/>
      <dgm:spPr/>
    </dgm:pt>
    <dgm:pt modelId="{48008FA8-8B53-4694-B3CB-6626711C231D}" type="pres">
      <dgm:prSet presAssocID="{04D174EA-AB61-4F4E-B50B-9382F0032D90}" presName="vert1" presStyleCnt="0"/>
      <dgm:spPr/>
    </dgm:pt>
    <dgm:pt modelId="{EBC2305A-2B41-41E8-A97E-1CECE15A6939}" type="pres">
      <dgm:prSet presAssocID="{F33A1522-D4DD-4791-A0D6-564443EF3423}" presName="thickLine" presStyleLbl="alignNode1" presStyleIdx="1" presStyleCnt="3"/>
      <dgm:spPr/>
    </dgm:pt>
    <dgm:pt modelId="{0282654E-2853-4898-A461-48098F06B326}" type="pres">
      <dgm:prSet presAssocID="{F33A1522-D4DD-4791-A0D6-564443EF3423}" presName="horz1" presStyleCnt="0"/>
      <dgm:spPr/>
    </dgm:pt>
    <dgm:pt modelId="{F71E649C-CF3B-42B0-962F-F782BDF1ECB2}" type="pres">
      <dgm:prSet presAssocID="{F33A1522-D4DD-4791-A0D6-564443EF3423}" presName="tx1" presStyleLbl="revTx" presStyleIdx="1" presStyleCnt="3"/>
      <dgm:spPr/>
    </dgm:pt>
    <dgm:pt modelId="{90F01E05-FF31-43C1-A055-9CD3396AE482}" type="pres">
      <dgm:prSet presAssocID="{F33A1522-D4DD-4791-A0D6-564443EF3423}" presName="vert1" presStyleCnt="0"/>
      <dgm:spPr/>
    </dgm:pt>
    <dgm:pt modelId="{7BAFC84D-429F-4715-903F-14DA40C7E93B}" type="pres">
      <dgm:prSet presAssocID="{7FB9E8BB-9209-4204-AB15-286B1CB32866}" presName="thickLine" presStyleLbl="alignNode1" presStyleIdx="2" presStyleCnt="3"/>
      <dgm:spPr/>
    </dgm:pt>
    <dgm:pt modelId="{9181E04D-9967-498D-AF10-A0B735E8D717}" type="pres">
      <dgm:prSet presAssocID="{7FB9E8BB-9209-4204-AB15-286B1CB32866}" presName="horz1" presStyleCnt="0"/>
      <dgm:spPr/>
    </dgm:pt>
    <dgm:pt modelId="{D590B304-764B-45C2-B0D5-8955AC4811F0}" type="pres">
      <dgm:prSet presAssocID="{7FB9E8BB-9209-4204-AB15-286B1CB32866}" presName="tx1" presStyleLbl="revTx" presStyleIdx="2" presStyleCnt="3"/>
      <dgm:spPr/>
    </dgm:pt>
    <dgm:pt modelId="{1D4DA6E6-268C-4381-8109-DA99C74C3DF4}" type="pres">
      <dgm:prSet presAssocID="{7FB9E8BB-9209-4204-AB15-286B1CB32866}" presName="vert1" presStyleCnt="0"/>
      <dgm:spPr/>
    </dgm:pt>
  </dgm:ptLst>
  <dgm:cxnLst>
    <dgm:cxn modelId="{A2E1BF1F-EC41-4ADE-9B99-C7F9F6BC9DB7}" type="presOf" srcId="{F33A1522-D4DD-4791-A0D6-564443EF3423}" destId="{F71E649C-CF3B-42B0-962F-F782BDF1ECB2}" srcOrd="0" destOrd="0" presId="urn:microsoft.com/office/officeart/2008/layout/LinedList"/>
    <dgm:cxn modelId="{9ADAEC2C-C9F4-4177-9A0D-AD3BF5247901}" type="presOf" srcId="{7FB9E8BB-9209-4204-AB15-286B1CB32866}" destId="{D590B304-764B-45C2-B0D5-8955AC4811F0}" srcOrd="0" destOrd="0" presId="urn:microsoft.com/office/officeart/2008/layout/LinedList"/>
    <dgm:cxn modelId="{33E6C947-63C5-4956-BB67-E43EB6340B44}" srcId="{0647CCF2-8113-41BD-B087-DB8CF5BCBEFC}" destId="{04D174EA-AB61-4F4E-B50B-9382F0032D90}" srcOrd="0" destOrd="0" parTransId="{FAA00689-F693-4A4D-AA64-C8D3D78E9DFE}" sibTransId="{15313846-C4F1-4515-8D68-DCFDCCBFEF75}"/>
    <dgm:cxn modelId="{FDD88354-A445-4F7E-A002-9D451E8C0651}" srcId="{0647CCF2-8113-41BD-B087-DB8CF5BCBEFC}" destId="{7FB9E8BB-9209-4204-AB15-286B1CB32866}" srcOrd="2" destOrd="0" parTransId="{4EE82DDB-02DF-480E-B092-755577E17517}" sibTransId="{445E1434-87AC-49FD-B7C3-D3A769C71C90}"/>
    <dgm:cxn modelId="{5E494B9D-8664-42C1-B2CF-EF528DF7E6C7}" type="presOf" srcId="{04D174EA-AB61-4F4E-B50B-9382F0032D90}" destId="{7F9F7480-DB21-479F-B29D-FC8147BFFA98}" srcOrd="0" destOrd="0" presId="urn:microsoft.com/office/officeart/2008/layout/LinedList"/>
    <dgm:cxn modelId="{623945C8-47AD-4B24-9332-2184875F4E55}" type="presOf" srcId="{0647CCF2-8113-41BD-B087-DB8CF5BCBEFC}" destId="{95B1DC36-78C7-41BA-96A3-1DF5A4968EEC}" srcOrd="0" destOrd="0" presId="urn:microsoft.com/office/officeart/2008/layout/LinedList"/>
    <dgm:cxn modelId="{A6A19DE5-FC60-4E14-A4B1-BF99908C33E2}" srcId="{0647CCF2-8113-41BD-B087-DB8CF5BCBEFC}" destId="{F33A1522-D4DD-4791-A0D6-564443EF3423}" srcOrd="1" destOrd="0" parTransId="{8A0877FE-AF71-482A-B506-C74D2FD1CDB2}" sibTransId="{C5F78AB0-E228-4529-9094-5DBCBEC9B830}"/>
    <dgm:cxn modelId="{1703E4B6-733C-417E-A489-C027108C9165}" type="presParOf" srcId="{95B1DC36-78C7-41BA-96A3-1DF5A4968EEC}" destId="{4FCBECDA-B657-460E-AF7E-8072EFC8BBD6}" srcOrd="0" destOrd="0" presId="urn:microsoft.com/office/officeart/2008/layout/LinedList"/>
    <dgm:cxn modelId="{D3B95960-E981-4A35-9FC1-14FAA36D5407}" type="presParOf" srcId="{95B1DC36-78C7-41BA-96A3-1DF5A4968EEC}" destId="{85C94FE0-77BA-490E-996C-4DACF1EC1555}" srcOrd="1" destOrd="0" presId="urn:microsoft.com/office/officeart/2008/layout/LinedList"/>
    <dgm:cxn modelId="{F2742256-B924-4CA1-B83E-A28208E61CF9}" type="presParOf" srcId="{85C94FE0-77BA-490E-996C-4DACF1EC1555}" destId="{7F9F7480-DB21-479F-B29D-FC8147BFFA98}" srcOrd="0" destOrd="0" presId="urn:microsoft.com/office/officeart/2008/layout/LinedList"/>
    <dgm:cxn modelId="{C06D37D3-9D4F-484E-851A-05B054DADA46}" type="presParOf" srcId="{85C94FE0-77BA-490E-996C-4DACF1EC1555}" destId="{48008FA8-8B53-4694-B3CB-6626711C231D}" srcOrd="1" destOrd="0" presId="urn:microsoft.com/office/officeart/2008/layout/LinedList"/>
    <dgm:cxn modelId="{E3626D56-F8F4-40A0-B079-10D7514A516D}" type="presParOf" srcId="{95B1DC36-78C7-41BA-96A3-1DF5A4968EEC}" destId="{EBC2305A-2B41-41E8-A97E-1CECE15A6939}" srcOrd="2" destOrd="0" presId="urn:microsoft.com/office/officeart/2008/layout/LinedList"/>
    <dgm:cxn modelId="{7849821C-1579-4E41-89FA-B153D2E38757}" type="presParOf" srcId="{95B1DC36-78C7-41BA-96A3-1DF5A4968EEC}" destId="{0282654E-2853-4898-A461-48098F06B326}" srcOrd="3" destOrd="0" presId="urn:microsoft.com/office/officeart/2008/layout/LinedList"/>
    <dgm:cxn modelId="{D60CF73C-2955-4DB0-931A-28FF316B7934}" type="presParOf" srcId="{0282654E-2853-4898-A461-48098F06B326}" destId="{F71E649C-CF3B-42B0-962F-F782BDF1ECB2}" srcOrd="0" destOrd="0" presId="urn:microsoft.com/office/officeart/2008/layout/LinedList"/>
    <dgm:cxn modelId="{7A1233E8-58E3-4EFB-8A87-C12D79C3513A}" type="presParOf" srcId="{0282654E-2853-4898-A461-48098F06B326}" destId="{90F01E05-FF31-43C1-A055-9CD3396AE482}" srcOrd="1" destOrd="0" presId="urn:microsoft.com/office/officeart/2008/layout/LinedList"/>
    <dgm:cxn modelId="{9AC2687B-7797-48B4-8A9A-7DE1340AA126}" type="presParOf" srcId="{95B1DC36-78C7-41BA-96A3-1DF5A4968EEC}" destId="{7BAFC84D-429F-4715-903F-14DA40C7E93B}" srcOrd="4" destOrd="0" presId="urn:microsoft.com/office/officeart/2008/layout/LinedList"/>
    <dgm:cxn modelId="{F80F2C32-EDA1-445C-ABC6-1B664E383B9E}" type="presParOf" srcId="{95B1DC36-78C7-41BA-96A3-1DF5A4968EEC}" destId="{9181E04D-9967-498D-AF10-A0B735E8D717}" srcOrd="5" destOrd="0" presId="urn:microsoft.com/office/officeart/2008/layout/LinedList"/>
    <dgm:cxn modelId="{5F36E81A-8B51-4044-881D-54D80B7DECF2}" type="presParOf" srcId="{9181E04D-9967-498D-AF10-A0B735E8D717}" destId="{D590B304-764B-45C2-B0D5-8955AC4811F0}" srcOrd="0" destOrd="0" presId="urn:microsoft.com/office/officeart/2008/layout/LinedList"/>
    <dgm:cxn modelId="{AE438B90-B5AD-4189-AF0F-CC7877D7828E}" type="presParOf" srcId="{9181E04D-9967-498D-AF10-A0B735E8D717}" destId="{1D4DA6E6-268C-4381-8109-DA99C74C3D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D8CCE4-0CD0-43AE-8883-DABE32D43AA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BDB983-2C4F-4533-952F-4169210626B9}">
      <dgm:prSet custT="1"/>
      <dgm:spPr/>
      <dgm:t>
        <a:bodyPr/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types describe a set of objects with the same representation.	</a:t>
          </a:r>
        </a:p>
      </dgm:t>
    </dgm:pt>
    <dgm:pt modelId="{C5B6492F-D9DD-4A87-A67B-B22141DB6F2A}" type="parTrans" cxnId="{0006A0C0-69DF-47DA-942C-76E3A99AB1AC}">
      <dgm:prSet/>
      <dgm:spPr/>
      <dgm:t>
        <a:bodyPr/>
        <a:lstStyle/>
        <a:p>
          <a:endParaRPr lang="en-US"/>
        </a:p>
      </dgm:t>
    </dgm:pt>
    <dgm:pt modelId="{515924B7-B11A-4514-AD0D-609AF59D66BF}" type="sibTrans" cxnId="{0006A0C0-69DF-47DA-942C-76E3A99AB1AC}">
      <dgm:prSet/>
      <dgm:spPr/>
      <dgm:t>
        <a:bodyPr/>
        <a:lstStyle/>
        <a:p>
          <a:endParaRPr lang="en-US"/>
        </a:p>
      </dgm:t>
    </dgm:pt>
    <dgm:pt modelId="{AD6B780E-D9E2-43F0-B47D-A9735F4F0290}">
      <dgm:prSet custT="1"/>
      <dgm:spPr/>
      <dgm:t>
        <a:bodyPr/>
        <a:lstStyle/>
        <a:p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There can be several operations associated with each data type.</a:t>
          </a:r>
        </a:p>
      </dgm:t>
    </dgm:pt>
    <dgm:pt modelId="{E2799D8E-246D-482A-A4D1-39007C39FCD5}" type="parTrans" cxnId="{6A2DAF2A-D4F0-4031-8E3E-72F63C789D31}">
      <dgm:prSet/>
      <dgm:spPr/>
      <dgm:t>
        <a:bodyPr/>
        <a:lstStyle/>
        <a:p>
          <a:endParaRPr lang="en-US"/>
        </a:p>
      </dgm:t>
    </dgm:pt>
    <dgm:pt modelId="{5AC072A6-A1D0-4DAF-A5D1-5B44C9B37009}" type="sibTrans" cxnId="{6A2DAF2A-D4F0-4031-8E3E-72F63C789D31}">
      <dgm:prSet/>
      <dgm:spPr/>
      <dgm:t>
        <a:bodyPr/>
        <a:lstStyle/>
        <a:p>
          <a:endParaRPr lang="en-US"/>
        </a:p>
      </dgm:t>
    </dgm:pt>
    <dgm:pt modelId="{4664EC05-3109-4C9E-A5B7-FA2C4AC88E42}">
      <dgm:prSet custT="1"/>
      <dgm:spPr/>
      <dgm:t>
        <a:bodyPr/>
        <a:lstStyle/>
        <a:p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data itself is directly accessible to the rest of the program.</a:t>
          </a:r>
        </a:p>
      </dgm:t>
    </dgm:pt>
    <dgm:pt modelId="{B37DD03D-EAAF-4346-AB83-B9A4C80920E8}" type="parTrans" cxnId="{5D5F327F-E9B1-4E39-8C47-B274485878CA}">
      <dgm:prSet/>
      <dgm:spPr/>
      <dgm:t>
        <a:bodyPr/>
        <a:lstStyle/>
        <a:p>
          <a:endParaRPr lang="en-US"/>
        </a:p>
      </dgm:t>
    </dgm:pt>
    <dgm:pt modelId="{33E84233-0155-4F52-B4EA-E26ED6B5E391}" type="sibTrans" cxnId="{5D5F327F-E9B1-4E39-8C47-B274485878CA}">
      <dgm:prSet/>
      <dgm:spPr/>
      <dgm:t>
        <a:bodyPr/>
        <a:lstStyle/>
        <a:p>
          <a:endParaRPr lang="en-US"/>
        </a:p>
      </dgm:t>
    </dgm:pt>
    <dgm:pt modelId="{D864D490-943B-418B-91BC-EA982E43C255}" type="pres">
      <dgm:prSet presAssocID="{60D8CCE4-0CD0-43AE-8883-DABE32D43AA4}" presName="vert0" presStyleCnt="0">
        <dgm:presLayoutVars>
          <dgm:dir/>
          <dgm:animOne val="branch"/>
          <dgm:animLvl val="lvl"/>
        </dgm:presLayoutVars>
      </dgm:prSet>
      <dgm:spPr/>
    </dgm:pt>
    <dgm:pt modelId="{D98E6739-1DC9-48D3-AF25-3BDB5E0D5953}" type="pres">
      <dgm:prSet presAssocID="{3BBDB983-2C4F-4533-952F-4169210626B9}" presName="thickLine" presStyleLbl="alignNode1" presStyleIdx="0" presStyleCnt="3"/>
      <dgm:spPr/>
    </dgm:pt>
    <dgm:pt modelId="{93F46470-65A5-4003-890C-C32A5F870AFB}" type="pres">
      <dgm:prSet presAssocID="{3BBDB983-2C4F-4533-952F-4169210626B9}" presName="horz1" presStyleCnt="0"/>
      <dgm:spPr/>
    </dgm:pt>
    <dgm:pt modelId="{F9892B53-3056-4A0C-B88A-FCA3BC21B52E}" type="pres">
      <dgm:prSet presAssocID="{3BBDB983-2C4F-4533-952F-4169210626B9}" presName="tx1" presStyleLbl="revTx" presStyleIdx="0" presStyleCnt="3"/>
      <dgm:spPr/>
    </dgm:pt>
    <dgm:pt modelId="{E94F5F16-4F09-4FE2-ADDA-09548E8E7270}" type="pres">
      <dgm:prSet presAssocID="{3BBDB983-2C4F-4533-952F-4169210626B9}" presName="vert1" presStyleCnt="0"/>
      <dgm:spPr/>
    </dgm:pt>
    <dgm:pt modelId="{CA08507D-7C02-45DE-A225-13755AE5CADC}" type="pres">
      <dgm:prSet presAssocID="{AD6B780E-D9E2-43F0-B47D-A9735F4F0290}" presName="thickLine" presStyleLbl="alignNode1" presStyleIdx="1" presStyleCnt="3"/>
      <dgm:spPr/>
    </dgm:pt>
    <dgm:pt modelId="{60DE955E-1441-407A-96DB-DACB0B505B44}" type="pres">
      <dgm:prSet presAssocID="{AD6B780E-D9E2-43F0-B47D-A9735F4F0290}" presName="horz1" presStyleCnt="0"/>
      <dgm:spPr/>
    </dgm:pt>
    <dgm:pt modelId="{A37C256C-F837-4CE7-8D5B-1BDA3038225B}" type="pres">
      <dgm:prSet presAssocID="{AD6B780E-D9E2-43F0-B47D-A9735F4F0290}" presName="tx1" presStyleLbl="revTx" presStyleIdx="1" presStyleCnt="3"/>
      <dgm:spPr/>
    </dgm:pt>
    <dgm:pt modelId="{6551AC33-EA27-4B72-920E-87901E9DDF86}" type="pres">
      <dgm:prSet presAssocID="{AD6B780E-D9E2-43F0-B47D-A9735F4F0290}" presName="vert1" presStyleCnt="0"/>
      <dgm:spPr/>
    </dgm:pt>
    <dgm:pt modelId="{5F463562-89CB-48C0-A48A-CD8065BF75CD}" type="pres">
      <dgm:prSet presAssocID="{4664EC05-3109-4C9E-A5B7-FA2C4AC88E42}" presName="thickLine" presStyleLbl="alignNode1" presStyleIdx="2" presStyleCnt="3"/>
      <dgm:spPr/>
    </dgm:pt>
    <dgm:pt modelId="{F052F329-D853-4D7F-AD94-A23F94654E40}" type="pres">
      <dgm:prSet presAssocID="{4664EC05-3109-4C9E-A5B7-FA2C4AC88E42}" presName="horz1" presStyleCnt="0"/>
      <dgm:spPr/>
    </dgm:pt>
    <dgm:pt modelId="{F3AFDC28-3A95-431F-8994-79949A10573E}" type="pres">
      <dgm:prSet presAssocID="{4664EC05-3109-4C9E-A5B7-FA2C4AC88E42}" presName="tx1" presStyleLbl="revTx" presStyleIdx="2" presStyleCnt="3"/>
      <dgm:spPr/>
    </dgm:pt>
    <dgm:pt modelId="{64F0C7E3-91BB-4FDE-83EC-584674504942}" type="pres">
      <dgm:prSet presAssocID="{4664EC05-3109-4C9E-A5B7-FA2C4AC88E42}" presName="vert1" presStyleCnt="0"/>
      <dgm:spPr/>
    </dgm:pt>
  </dgm:ptLst>
  <dgm:cxnLst>
    <dgm:cxn modelId="{6A2DAF2A-D4F0-4031-8E3E-72F63C789D31}" srcId="{60D8CCE4-0CD0-43AE-8883-DABE32D43AA4}" destId="{AD6B780E-D9E2-43F0-B47D-A9735F4F0290}" srcOrd="1" destOrd="0" parTransId="{E2799D8E-246D-482A-A4D1-39007C39FCD5}" sibTransId="{5AC072A6-A1D0-4DAF-A5D1-5B44C9B37009}"/>
    <dgm:cxn modelId="{869A6E50-A898-422B-BAD7-97FA24DC5BDF}" type="presOf" srcId="{AD6B780E-D9E2-43F0-B47D-A9735F4F0290}" destId="{A37C256C-F837-4CE7-8D5B-1BDA3038225B}" srcOrd="0" destOrd="0" presId="urn:microsoft.com/office/officeart/2008/layout/LinedList"/>
    <dgm:cxn modelId="{07D37773-80A1-4787-8E6C-5673DB758E00}" type="presOf" srcId="{4664EC05-3109-4C9E-A5B7-FA2C4AC88E42}" destId="{F3AFDC28-3A95-431F-8994-79949A10573E}" srcOrd="0" destOrd="0" presId="urn:microsoft.com/office/officeart/2008/layout/LinedList"/>
    <dgm:cxn modelId="{5D5F327F-E9B1-4E39-8C47-B274485878CA}" srcId="{60D8CCE4-0CD0-43AE-8883-DABE32D43AA4}" destId="{4664EC05-3109-4C9E-A5B7-FA2C4AC88E42}" srcOrd="2" destOrd="0" parTransId="{B37DD03D-EAAF-4346-AB83-B9A4C80920E8}" sibTransId="{33E84233-0155-4F52-B4EA-E26ED6B5E391}"/>
    <dgm:cxn modelId="{6C467882-008D-4FE2-B94E-A958DB25A1AA}" type="presOf" srcId="{3BBDB983-2C4F-4533-952F-4169210626B9}" destId="{F9892B53-3056-4A0C-B88A-FCA3BC21B52E}" srcOrd="0" destOrd="0" presId="urn:microsoft.com/office/officeart/2008/layout/LinedList"/>
    <dgm:cxn modelId="{0006A0C0-69DF-47DA-942C-76E3A99AB1AC}" srcId="{60D8CCE4-0CD0-43AE-8883-DABE32D43AA4}" destId="{3BBDB983-2C4F-4533-952F-4169210626B9}" srcOrd="0" destOrd="0" parTransId="{C5B6492F-D9DD-4A87-A67B-B22141DB6F2A}" sibTransId="{515924B7-B11A-4514-AD0D-609AF59D66BF}"/>
    <dgm:cxn modelId="{5700DBEB-0B99-46D3-BCF9-9CC377591BD4}" type="presOf" srcId="{60D8CCE4-0CD0-43AE-8883-DABE32D43AA4}" destId="{D864D490-943B-418B-91BC-EA982E43C255}" srcOrd="0" destOrd="0" presId="urn:microsoft.com/office/officeart/2008/layout/LinedList"/>
    <dgm:cxn modelId="{728F35E6-2CD9-46FB-9DBD-F31C6D7B71F7}" type="presParOf" srcId="{D864D490-943B-418B-91BC-EA982E43C255}" destId="{D98E6739-1DC9-48D3-AF25-3BDB5E0D5953}" srcOrd="0" destOrd="0" presId="urn:microsoft.com/office/officeart/2008/layout/LinedList"/>
    <dgm:cxn modelId="{01DAC74F-C26A-4969-9B71-AD02539E69DD}" type="presParOf" srcId="{D864D490-943B-418B-91BC-EA982E43C255}" destId="{93F46470-65A5-4003-890C-C32A5F870AFB}" srcOrd="1" destOrd="0" presId="urn:microsoft.com/office/officeart/2008/layout/LinedList"/>
    <dgm:cxn modelId="{A1903864-E7C3-42FA-865D-876A1BC5C573}" type="presParOf" srcId="{93F46470-65A5-4003-890C-C32A5F870AFB}" destId="{F9892B53-3056-4A0C-B88A-FCA3BC21B52E}" srcOrd="0" destOrd="0" presId="urn:microsoft.com/office/officeart/2008/layout/LinedList"/>
    <dgm:cxn modelId="{64E35466-66AA-454B-A6DF-B5127DC68F4C}" type="presParOf" srcId="{93F46470-65A5-4003-890C-C32A5F870AFB}" destId="{E94F5F16-4F09-4FE2-ADDA-09548E8E7270}" srcOrd="1" destOrd="0" presId="urn:microsoft.com/office/officeart/2008/layout/LinedList"/>
    <dgm:cxn modelId="{79E0C8D8-9277-477E-84AC-202DA841E1E1}" type="presParOf" srcId="{D864D490-943B-418B-91BC-EA982E43C255}" destId="{CA08507D-7C02-45DE-A225-13755AE5CADC}" srcOrd="2" destOrd="0" presId="urn:microsoft.com/office/officeart/2008/layout/LinedList"/>
    <dgm:cxn modelId="{0DD0126A-3CCE-4D0A-964A-A517AC3F1CC9}" type="presParOf" srcId="{D864D490-943B-418B-91BC-EA982E43C255}" destId="{60DE955E-1441-407A-96DB-DACB0B505B44}" srcOrd="3" destOrd="0" presId="urn:microsoft.com/office/officeart/2008/layout/LinedList"/>
    <dgm:cxn modelId="{870437B8-4DE2-4283-81AC-ACF1A6400822}" type="presParOf" srcId="{60DE955E-1441-407A-96DB-DACB0B505B44}" destId="{A37C256C-F837-4CE7-8D5B-1BDA3038225B}" srcOrd="0" destOrd="0" presId="urn:microsoft.com/office/officeart/2008/layout/LinedList"/>
    <dgm:cxn modelId="{C2CFF9FA-DDEF-4695-B2E1-D03BB2C8D440}" type="presParOf" srcId="{60DE955E-1441-407A-96DB-DACB0B505B44}" destId="{6551AC33-EA27-4B72-920E-87901E9DDF86}" srcOrd="1" destOrd="0" presId="urn:microsoft.com/office/officeart/2008/layout/LinedList"/>
    <dgm:cxn modelId="{6351EC19-A8E3-403F-B9A6-44D5DB10C43B}" type="presParOf" srcId="{D864D490-943B-418B-91BC-EA982E43C255}" destId="{5F463562-89CB-48C0-A48A-CD8065BF75CD}" srcOrd="4" destOrd="0" presId="urn:microsoft.com/office/officeart/2008/layout/LinedList"/>
    <dgm:cxn modelId="{D473FB00-50BD-40FE-8CD3-7BC1F0BBC455}" type="presParOf" srcId="{D864D490-943B-418B-91BC-EA982E43C255}" destId="{F052F329-D853-4D7F-AD94-A23F94654E40}" srcOrd="5" destOrd="0" presId="urn:microsoft.com/office/officeart/2008/layout/LinedList"/>
    <dgm:cxn modelId="{97B9FD80-9CE6-4246-8386-8F3DFECE1B25}" type="presParOf" srcId="{F052F329-D853-4D7F-AD94-A23F94654E40}" destId="{F3AFDC28-3A95-431F-8994-79949A10573E}" srcOrd="0" destOrd="0" presId="urn:microsoft.com/office/officeart/2008/layout/LinedList"/>
    <dgm:cxn modelId="{637354DA-B1F0-4053-9F49-762A45C01224}" type="presParOf" srcId="{F052F329-D853-4D7F-AD94-A23F94654E40}" destId="{64F0C7E3-91BB-4FDE-83EC-5846745049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B334E6-0467-4594-B469-55B8E3C53F3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3A00225-1A51-4932-A746-A216103C8C6A}">
      <dgm:prSet/>
      <dgm:spPr>
        <a:noFill/>
      </dgm:spPr>
      <dgm:t>
        <a:bodyPr/>
        <a:lstStyle/>
        <a:p>
          <a:pPr>
            <a:defRPr b="1"/>
          </a:pPr>
          <a:r>
            <a:rPr lang="en-US" b="1" i="0" baseline="0" dirty="0">
              <a:solidFill>
                <a:schemeClr val="tx1"/>
              </a:solidFill>
            </a:rPr>
            <a:t>An </a:t>
          </a:r>
          <a:r>
            <a:rPr lang="en-US" b="1" i="1" baseline="0" dirty="0">
              <a:solidFill>
                <a:schemeClr val="tx1"/>
              </a:solidFill>
            </a:rPr>
            <a:t>Abstract Data Type</a:t>
          </a:r>
          <a:r>
            <a:rPr lang="en-US" b="1" i="0" baseline="0" dirty="0">
              <a:solidFill>
                <a:schemeClr val="tx1"/>
              </a:solidFill>
            </a:rPr>
            <a:t>  (ADT) is a data type that "hides" the implementation of its operations.</a:t>
          </a:r>
          <a:endParaRPr lang="en-US" dirty="0">
            <a:solidFill>
              <a:schemeClr val="tx1"/>
            </a:solidFill>
          </a:endParaRPr>
        </a:p>
      </dgm:t>
    </dgm:pt>
    <dgm:pt modelId="{0BFC3940-6C9F-4F6F-A370-D3894A79E045}" type="parTrans" cxnId="{7EF36F23-E6D7-4A03-AF64-60D4BADB3D72}">
      <dgm:prSet/>
      <dgm:spPr/>
      <dgm:t>
        <a:bodyPr/>
        <a:lstStyle/>
        <a:p>
          <a:endParaRPr lang="en-US"/>
        </a:p>
      </dgm:t>
    </dgm:pt>
    <dgm:pt modelId="{0DD119E8-4D53-4B0A-92D4-8D9233F27F0F}" type="sibTrans" cxnId="{7EF36F23-E6D7-4A03-AF64-60D4BADB3D72}">
      <dgm:prSet/>
      <dgm:spPr/>
      <dgm:t>
        <a:bodyPr/>
        <a:lstStyle/>
        <a:p>
          <a:endParaRPr lang="en-US"/>
        </a:p>
      </dgm:t>
    </dgm:pt>
    <dgm:pt modelId="{C8523308-0BC7-4B4E-BD1C-F04E400ADAA7}">
      <dgm:prSet/>
      <dgm:spPr/>
      <dgm:t>
        <a:bodyPr/>
        <a:lstStyle/>
        <a:p>
          <a:r>
            <a:rPr lang="en-US" b="1" i="0" baseline="0" dirty="0"/>
            <a:t>There is a </a:t>
          </a:r>
          <a:r>
            <a:rPr lang="en-US" b="1" i="1" baseline="0" dirty="0"/>
            <a:t>public</a:t>
          </a:r>
          <a:r>
            <a:rPr lang="en-US" b="1" i="0" baseline="0" dirty="0"/>
            <a:t> set of operations.</a:t>
          </a:r>
          <a:endParaRPr lang="en-US" dirty="0"/>
        </a:p>
      </dgm:t>
    </dgm:pt>
    <dgm:pt modelId="{A491183F-044F-4842-B021-8CBC483B688E}" type="parTrans" cxnId="{2A46BDD8-C264-486E-9512-CFA778C7F395}">
      <dgm:prSet/>
      <dgm:spPr/>
      <dgm:t>
        <a:bodyPr/>
        <a:lstStyle/>
        <a:p>
          <a:endParaRPr lang="en-US"/>
        </a:p>
      </dgm:t>
    </dgm:pt>
    <dgm:pt modelId="{4E9AEACB-557A-415F-934C-04E696BE59DF}" type="sibTrans" cxnId="{2A46BDD8-C264-486E-9512-CFA778C7F395}">
      <dgm:prSet/>
      <dgm:spPr/>
      <dgm:t>
        <a:bodyPr/>
        <a:lstStyle/>
        <a:p>
          <a:endParaRPr lang="en-US"/>
        </a:p>
      </dgm:t>
    </dgm:pt>
    <dgm:pt modelId="{1FD060D7-47DB-4464-B691-185278AFDD9A}">
      <dgm:prSet/>
      <dgm:spPr/>
      <dgm:t>
        <a:bodyPr/>
        <a:lstStyle/>
        <a:p>
          <a:r>
            <a:rPr lang="en-US" b="1" i="0" baseline="0" dirty="0"/>
            <a:t>The data itself is </a:t>
          </a:r>
          <a:r>
            <a:rPr lang="en-US" b="1" i="1" baseline="0" dirty="0"/>
            <a:t>private</a:t>
          </a:r>
          <a:r>
            <a:rPr lang="en-US" b="1" i="0" baseline="0" dirty="0"/>
            <a:t>.</a:t>
          </a:r>
          <a:endParaRPr lang="en-US" dirty="0"/>
        </a:p>
      </dgm:t>
    </dgm:pt>
    <dgm:pt modelId="{C72C5030-5302-4F69-A811-D1098008B955}" type="parTrans" cxnId="{E7844C65-DD95-4777-B012-D4E4CD141931}">
      <dgm:prSet/>
      <dgm:spPr/>
      <dgm:t>
        <a:bodyPr/>
        <a:lstStyle/>
        <a:p>
          <a:endParaRPr lang="en-US"/>
        </a:p>
      </dgm:t>
    </dgm:pt>
    <dgm:pt modelId="{A11A430E-D280-469D-86F7-B2C10FF514E5}" type="sibTrans" cxnId="{E7844C65-DD95-4777-B012-D4E4CD141931}">
      <dgm:prSet/>
      <dgm:spPr/>
      <dgm:t>
        <a:bodyPr/>
        <a:lstStyle/>
        <a:p>
          <a:endParaRPr lang="en-US"/>
        </a:p>
      </dgm:t>
    </dgm:pt>
    <dgm:pt modelId="{0464A442-2304-4869-BEE5-EE46F89D095A}">
      <dgm:prSet/>
      <dgm:spPr>
        <a:noFill/>
      </dgm:spPr>
      <dgm:t>
        <a:bodyPr/>
        <a:lstStyle/>
        <a:p>
          <a:pPr>
            <a:defRPr b="1"/>
          </a:pPr>
          <a:r>
            <a:rPr lang="en-US" b="1" i="0" baseline="0" dirty="0">
              <a:solidFill>
                <a:schemeClr val="tx1"/>
              </a:solidFill>
            </a:rPr>
            <a:t>ADT's can be implemented via a class in C++.</a:t>
          </a:r>
          <a:endParaRPr lang="en-US" dirty="0">
            <a:solidFill>
              <a:schemeClr val="tx1"/>
            </a:solidFill>
          </a:endParaRPr>
        </a:p>
      </dgm:t>
    </dgm:pt>
    <dgm:pt modelId="{C2A0F2F7-D25D-48A5-8697-7C16EB0A030B}" type="parTrans" cxnId="{01480495-FA6F-47E3-81A1-8398D418A96D}">
      <dgm:prSet/>
      <dgm:spPr/>
      <dgm:t>
        <a:bodyPr/>
        <a:lstStyle/>
        <a:p>
          <a:endParaRPr lang="en-US"/>
        </a:p>
      </dgm:t>
    </dgm:pt>
    <dgm:pt modelId="{7BF98F58-E8F8-412D-B10E-ECBDBD1F9B0D}" type="sibTrans" cxnId="{01480495-FA6F-47E3-81A1-8398D418A96D}">
      <dgm:prSet/>
      <dgm:spPr/>
      <dgm:t>
        <a:bodyPr/>
        <a:lstStyle/>
        <a:p>
          <a:endParaRPr lang="en-US"/>
        </a:p>
      </dgm:t>
    </dgm:pt>
    <dgm:pt modelId="{00630235-8EA6-453C-8B73-0717E1939067}">
      <dgm:prSet/>
      <dgm:spPr>
        <a:noFill/>
      </dgm:spPr>
      <dgm:t>
        <a:bodyPr/>
        <a:lstStyle/>
        <a:p>
          <a:pPr>
            <a:defRPr b="1"/>
          </a:pPr>
          <a:r>
            <a:rPr lang="en-US" b="1" dirty="0">
              <a:solidFill>
                <a:schemeClr val="tx1"/>
              </a:solidFill>
            </a:rPr>
            <a:t>ADT's in C++ may have “sugar coating”, such as overloaded operators, that may make their usage appear identical to that of built-in types.</a:t>
          </a:r>
          <a:endParaRPr lang="en-US" dirty="0">
            <a:solidFill>
              <a:schemeClr val="tx1"/>
            </a:solidFill>
          </a:endParaRPr>
        </a:p>
      </dgm:t>
    </dgm:pt>
    <dgm:pt modelId="{D429AA62-26F7-4294-89F1-DCA4DF82E11E}" type="parTrans" cxnId="{2433A264-7BC5-4D3F-A961-F7631A2B030F}">
      <dgm:prSet/>
      <dgm:spPr/>
      <dgm:t>
        <a:bodyPr/>
        <a:lstStyle/>
        <a:p>
          <a:endParaRPr lang="en-US"/>
        </a:p>
      </dgm:t>
    </dgm:pt>
    <dgm:pt modelId="{37C77DDD-BC49-4EB9-9DB4-30AE313E4979}" type="sibTrans" cxnId="{2433A264-7BC5-4D3F-A961-F7631A2B030F}">
      <dgm:prSet/>
      <dgm:spPr/>
      <dgm:t>
        <a:bodyPr/>
        <a:lstStyle/>
        <a:p>
          <a:endParaRPr lang="en-US"/>
        </a:p>
      </dgm:t>
    </dgm:pt>
    <dgm:pt modelId="{B00E46BE-BE93-4C31-9D37-60C1A27672BA}" type="pres">
      <dgm:prSet presAssocID="{F6B334E6-0467-4594-B469-55B8E3C53F3A}" presName="linear" presStyleCnt="0">
        <dgm:presLayoutVars>
          <dgm:animLvl val="lvl"/>
          <dgm:resizeHandles val="exact"/>
        </dgm:presLayoutVars>
      </dgm:prSet>
      <dgm:spPr/>
    </dgm:pt>
    <dgm:pt modelId="{44C5872C-65FE-44DF-8052-200699D659C2}" type="pres">
      <dgm:prSet presAssocID="{83A00225-1A51-4932-A746-A216103C8C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C799DD-2DEC-4BB4-97E8-02D2B765003C}" type="pres">
      <dgm:prSet presAssocID="{83A00225-1A51-4932-A746-A216103C8C6A}" presName="childText" presStyleLbl="revTx" presStyleIdx="0" presStyleCnt="1">
        <dgm:presLayoutVars>
          <dgm:bulletEnabled val="1"/>
        </dgm:presLayoutVars>
      </dgm:prSet>
      <dgm:spPr/>
    </dgm:pt>
    <dgm:pt modelId="{52E29032-2BFE-40A1-AFA3-19B0497EF375}" type="pres">
      <dgm:prSet presAssocID="{0464A442-2304-4869-BEE5-EE46F89D09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6769A7-F520-4E2A-9843-EEB90CFA85FC}" type="pres">
      <dgm:prSet presAssocID="{7BF98F58-E8F8-412D-B10E-ECBDBD1F9B0D}" presName="spacer" presStyleCnt="0"/>
      <dgm:spPr/>
    </dgm:pt>
    <dgm:pt modelId="{C026AACA-D915-4A01-95B4-5421A60F0F78}" type="pres">
      <dgm:prSet presAssocID="{00630235-8EA6-453C-8B73-0717E19390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82AE06-BD8D-445F-9D80-225DD98BFE5F}" type="presOf" srcId="{1FD060D7-47DB-4464-B691-185278AFDD9A}" destId="{61C799DD-2DEC-4BB4-97E8-02D2B765003C}" srcOrd="0" destOrd="1" presId="urn:microsoft.com/office/officeart/2005/8/layout/vList2"/>
    <dgm:cxn modelId="{C55EEB0D-E168-410A-83B3-3B9F1EF816DC}" type="presOf" srcId="{F6B334E6-0467-4594-B469-55B8E3C53F3A}" destId="{B00E46BE-BE93-4C31-9D37-60C1A27672BA}" srcOrd="0" destOrd="0" presId="urn:microsoft.com/office/officeart/2005/8/layout/vList2"/>
    <dgm:cxn modelId="{7EF36F23-E6D7-4A03-AF64-60D4BADB3D72}" srcId="{F6B334E6-0467-4594-B469-55B8E3C53F3A}" destId="{83A00225-1A51-4932-A746-A216103C8C6A}" srcOrd="0" destOrd="0" parTransId="{0BFC3940-6C9F-4F6F-A370-D3894A79E045}" sibTransId="{0DD119E8-4D53-4B0A-92D4-8D9233F27F0F}"/>
    <dgm:cxn modelId="{8F965F28-02FC-4FF4-99DF-2BAE4B619AEC}" type="presOf" srcId="{C8523308-0BC7-4B4E-BD1C-F04E400ADAA7}" destId="{61C799DD-2DEC-4BB4-97E8-02D2B765003C}" srcOrd="0" destOrd="0" presId="urn:microsoft.com/office/officeart/2005/8/layout/vList2"/>
    <dgm:cxn modelId="{2433A264-7BC5-4D3F-A961-F7631A2B030F}" srcId="{F6B334E6-0467-4594-B469-55B8E3C53F3A}" destId="{00630235-8EA6-453C-8B73-0717E1939067}" srcOrd="2" destOrd="0" parTransId="{D429AA62-26F7-4294-89F1-DCA4DF82E11E}" sibTransId="{37C77DDD-BC49-4EB9-9DB4-30AE313E4979}"/>
    <dgm:cxn modelId="{E7844C65-DD95-4777-B012-D4E4CD141931}" srcId="{83A00225-1A51-4932-A746-A216103C8C6A}" destId="{1FD060D7-47DB-4464-B691-185278AFDD9A}" srcOrd="1" destOrd="0" parTransId="{C72C5030-5302-4F69-A811-D1098008B955}" sibTransId="{A11A430E-D280-469D-86F7-B2C10FF514E5}"/>
    <dgm:cxn modelId="{01480495-FA6F-47E3-81A1-8398D418A96D}" srcId="{F6B334E6-0467-4594-B469-55B8E3C53F3A}" destId="{0464A442-2304-4869-BEE5-EE46F89D095A}" srcOrd="1" destOrd="0" parTransId="{C2A0F2F7-D25D-48A5-8697-7C16EB0A030B}" sibTransId="{7BF98F58-E8F8-412D-B10E-ECBDBD1F9B0D}"/>
    <dgm:cxn modelId="{E8B17AD7-7FDE-417C-82AD-137574CFA247}" type="presOf" srcId="{83A00225-1A51-4932-A746-A216103C8C6A}" destId="{44C5872C-65FE-44DF-8052-200699D659C2}" srcOrd="0" destOrd="0" presId="urn:microsoft.com/office/officeart/2005/8/layout/vList2"/>
    <dgm:cxn modelId="{2A46BDD8-C264-486E-9512-CFA778C7F395}" srcId="{83A00225-1A51-4932-A746-A216103C8C6A}" destId="{C8523308-0BC7-4B4E-BD1C-F04E400ADAA7}" srcOrd="0" destOrd="0" parTransId="{A491183F-044F-4842-B021-8CBC483B688E}" sibTransId="{4E9AEACB-557A-415F-934C-04E696BE59DF}"/>
    <dgm:cxn modelId="{58D51CEC-57A2-4E8D-B8B7-2C50483BB4B1}" type="presOf" srcId="{0464A442-2304-4869-BEE5-EE46F89D095A}" destId="{52E29032-2BFE-40A1-AFA3-19B0497EF375}" srcOrd="0" destOrd="0" presId="urn:microsoft.com/office/officeart/2005/8/layout/vList2"/>
    <dgm:cxn modelId="{E3EE50FD-8D98-431B-BB58-2A7CBE196DB3}" type="presOf" srcId="{00630235-8EA6-453C-8B73-0717E1939067}" destId="{C026AACA-D915-4A01-95B4-5421A60F0F78}" srcOrd="0" destOrd="0" presId="urn:microsoft.com/office/officeart/2005/8/layout/vList2"/>
    <dgm:cxn modelId="{35FF41C9-B163-42CB-A502-E060311FF5B6}" type="presParOf" srcId="{B00E46BE-BE93-4C31-9D37-60C1A27672BA}" destId="{44C5872C-65FE-44DF-8052-200699D659C2}" srcOrd="0" destOrd="0" presId="urn:microsoft.com/office/officeart/2005/8/layout/vList2"/>
    <dgm:cxn modelId="{E7F3CFE0-AF2A-441F-B9B4-34CF56862211}" type="presParOf" srcId="{B00E46BE-BE93-4C31-9D37-60C1A27672BA}" destId="{61C799DD-2DEC-4BB4-97E8-02D2B765003C}" srcOrd="1" destOrd="0" presId="urn:microsoft.com/office/officeart/2005/8/layout/vList2"/>
    <dgm:cxn modelId="{92C00602-811C-4CB0-A340-EC73C89BB45B}" type="presParOf" srcId="{B00E46BE-BE93-4C31-9D37-60C1A27672BA}" destId="{52E29032-2BFE-40A1-AFA3-19B0497EF375}" srcOrd="2" destOrd="0" presId="urn:microsoft.com/office/officeart/2005/8/layout/vList2"/>
    <dgm:cxn modelId="{8EB331FC-8DD0-48EB-926F-D7C328F007F6}" type="presParOf" srcId="{B00E46BE-BE93-4C31-9D37-60C1A27672BA}" destId="{3A6769A7-F520-4E2A-9843-EEB90CFA85FC}" srcOrd="3" destOrd="0" presId="urn:microsoft.com/office/officeart/2005/8/layout/vList2"/>
    <dgm:cxn modelId="{D453A3CE-25A7-449E-A24E-A1358F88F088}" type="presParOf" srcId="{B00E46BE-BE93-4C31-9D37-60C1A27672BA}" destId="{C026AACA-D915-4A01-95B4-5421A60F0F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17698C-3975-43D8-BBF9-8FB60DBD40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6DE990-7616-41C6-901A-687F8B552E79}">
      <dgm:prSet custT="1"/>
      <dgm:spPr/>
      <dgm:t>
        <a:bodyPr/>
        <a:lstStyle/>
        <a:p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 object-oriented software, a function defined for an object is called a method.</a:t>
          </a:r>
        </a:p>
      </dgm:t>
    </dgm:pt>
    <dgm:pt modelId="{745AB13D-7BD3-49C3-89E4-47605BEF0C61}" type="parTrans" cxnId="{846946B9-F5F4-4CC5-B4F5-E77D92AEAECB}">
      <dgm:prSet/>
      <dgm:spPr/>
      <dgm:t>
        <a:bodyPr/>
        <a:lstStyle/>
        <a:p>
          <a:endParaRPr lang="en-US"/>
        </a:p>
      </dgm:t>
    </dgm:pt>
    <dgm:pt modelId="{930FD61A-FE5A-4749-BCA7-CD7142452085}" type="sibTrans" cxnId="{846946B9-F5F4-4CC5-B4F5-E77D92AEAECB}">
      <dgm:prSet/>
      <dgm:spPr/>
      <dgm:t>
        <a:bodyPr/>
        <a:lstStyle/>
        <a:p>
          <a:endParaRPr lang="en-US"/>
        </a:p>
      </dgm:t>
    </dgm:pt>
    <dgm:pt modelId="{6484F06F-734C-4D1E-AF9E-89F6DAABE5CD}">
      <dgm:prSet custT="1"/>
      <dgm:spPr/>
      <dgm:t>
        <a:bodyPr/>
        <a:lstStyle/>
        <a:p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method is only accessible via its object, while a function is a free-standing entity.</a:t>
          </a:r>
        </a:p>
      </dgm:t>
    </dgm:pt>
    <dgm:pt modelId="{A880FB8B-86B3-46CE-9FEC-93C1A891C444}" type="parTrans" cxnId="{53D07F5D-A4A5-4474-920E-4AB4BF02CB77}">
      <dgm:prSet/>
      <dgm:spPr/>
      <dgm:t>
        <a:bodyPr/>
        <a:lstStyle/>
        <a:p>
          <a:endParaRPr lang="en-US"/>
        </a:p>
      </dgm:t>
    </dgm:pt>
    <dgm:pt modelId="{FD8FF0C3-DA35-4DA2-A981-A03CB3B4883C}" type="sibTrans" cxnId="{53D07F5D-A4A5-4474-920E-4AB4BF02CB77}">
      <dgm:prSet/>
      <dgm:spPr/>
      <dgm:t>
        <a:bodyPr/>
        <a:lstStyle/>
        <a:p>
          <a:endParaRPr lang="en-US"/>
        </a:p>
      </dgm:t>
    </dgm:pt>
    <dgm:pt modelId="{07B8DDC8-EAE2-4310-AF06-CFA88DA54350}">
      <dgm:prSet custT="1"/>
      <dgm:spPr/>
      <dgm:t>
        <a:bodyPr/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Objects communicate between each other through method invocation.</a:t>
          </a:r>
        </a:p>
      </dgm:t>
    </dgm:pt>
    <dgm:pt modelId="{333A92F1-61FE-499C-940F-F9007EA8CB28}" type="parTrans" cxnId="{1D701247-E34A-48DB-85C2-AB74BB5A4733}">
      <dgm:prSet/>
      <dgm:spPr/>
      <dgm:t>
        <a:bodyPr/>
        <a:lstStyle/>
        <a:p>
          <a:endParaRPr lang="en-US"/>
        </a:p>
      </dgm:t>
    </dgm:pt>
    <dgm:pt modelId="{56AF4575-7FD3-47A7-9670-9CDC2A3924FB}" type="sibTrans" cxnId="{1D701247-E34A-48DB-85C2-AB74BB5A4733}">
      <dgm:prSet/>
      <dgm:spPr/>
      <dgm:t>
        <a:bodyPr/>
        <a:lstStyle/>
        <a:p>
          <a:endParaRPr lang="en-US"/>
        </a:p>
      </dgm:t>
    </dgm:pt>
    <dgm:pt modelId="{A56C74BB-058F-4018-A521-877701E2A454}" type="pres">
      <dgm:prSet presAssocID="{DA17698C-3975-43D8-BBF9-8FB60DBD40FF}" presName="vert0" presStyleCnt="0">
        <dgm:presLayoutVars>
          <dgm:dir/>
          <dgm:animOne val="branch"/>
          <dgm:animLvl val="lvl"/>
        </dgm:presLayoutVars>
      </dgm:prSet>
      <dgm:spPr/>
    </dgm:pt>
    <dgm:pt modelId="{94FA022C-217E-4930-B541-20705B152632}" type="pres">
      <dgm:prSet presAssocID="{DA6DE990-7616-41C6-901A-687F8B552E79}" presName="thickLine" presStyleLbl="alignNode1" presStyleIdx="0" presStyleCnt="3"/>
      <dgm:spPr/>
    </dgm:pt>
    <dgm:pt modelId="{A0A2F311-DB18-4F76-9FD6-49CF4B2C4638}" type="pres">
      <dgm:prSet presAssocID="{DA6DE990-7616-41C6-901A-687F8B552E79}" presName="horz1" presStyleCnt="0"/>
      <dgm:spPr/>
    </dgm:pt>
    <dgm:pt modelId="{47A7C5C6-6D3C-4A51-9F4B-307F197C0B4C}" type="pres">
      <dgm:prSet presAssocID="{DA6DE990-7616-41C6-901A-687F8B552E79}" presName="tx1" presStyleLbl="revTx" presStyleIdx="0" presStyleCnt="3"/>
      <dgm:spPr/>
    </dgm:pt>
    <dgm:pt modelId="{F0B8E3BF-7AFD-4BED-AF57-164E4B107C31}" type="pres">
      <dgm:prSet presAssocID="{DA6DE990-7616-41C6-901A-687F8B552E79}" presName="vert1" presStyleCnt="0"/>
      <dgm:spPr/>
    </dgm:pt>
    <dgm:pt modelId="{2296CA4F-86A9-401B-A48B-4C1CA83F1711}" type="pres">
      <dgm:prSet presAssocID="{6484F06F-734C-4D1E-AF9E-89F6DAABE5CD}" presName="thickLine" presStyleLbl="alignNode1" presStyleIdx="1" presStyleCnt="3"/>
      <dgm:spPr/>
    </dgm:pt>
    <dgm:pt modelId="{379589F5-5D18-4951-8A0E-34FB7F63FD8F}" type="pres">
      <dgm:prSet presAssocID="{6484F06F-734C-4D1E-AF9E-89F6DAABE5CD}" presName="horz1" presStyleCnt="0"/>
      <dgm:spPr/>
    </dgm:pt>
    <dgm:pt modelId="{CCF0FD2B-6634-45C7-A19D-05DEB0CDFBDF}" type="pres">
      <dgm:prSet presAssocID="{6484F06F-734C-4D1E-AF9E-89F6DAABE5CD}" presName="tx1" presStyleLbl="revTx" presStyleIdx="1" presStyleCnt="3"/>
      <dgm:spPr/>
    </dgm:pt>
    <dgm:pt modelId="{35196E2B-4375-4219-B6CC-B8ED11C95803}" type="pres">
      <dgm:prSet presAssocID="{6484F06F-734C-4D1E-AF9E-89F6DAABE5CD}" presName="vert1" presStyleCnt="0"/>
      <dgm:spPr/>
    </dgm:pt>
    <dgm:pt modelId="{967C0BAD-A4E9-470A-A104-DE33DA9D174B}" type="pres">
      <dgm:prSet presAssocID="{07B8DDC8-EAE2-4310-AF06-CFA88DA54350}" presName="thickLine" presStyleLbl="alignNode1" presStyleIdx="2" presStyleCnt="3"/>
      <dgm:spPr/>
    </dgm:pt>
    <dgm:pt modelId="{0187BA79-4329-4B32-9CAE-077331B4F7C6}" type="pres">
      <dgm:prSet presAssocID="{07B8DDC8-EAE2-4310-AF06-CFA88DA54350}" presName="horz1" presStyleCnt="0"/>
      <dgm:spPr/>
    </dgm:pt>
    <dgm:pt modelId="{D9CB8992-19C4-46F2-B930-2961F27130AD}" type="pres">
      <dgm:prSet presAssocID="{07B8DDC8-EAE2-4310-AF06-CFA88DA54350}" presName="tx1" presStyleLbl="revTx" presStyleIdx="2" presStyleCnt="3" custScaleY="78491"/>
      <dgm:spPr/>
    </dgm:pt>
    <dgm:pt modelId="{A070FA8C-19F6-41AA-976B-11FD96C36D4B}" type="pres">
      <dgm:prSet presAssocID="{07B8DDC8-EAE2-4310-AF06-CFA88DA54350}" presName="vert1" presStyleCnt="0"/>
      <dgm:spPr/>
    </dgm:pt>
  </dgm:ptLst>
  <dgm:cxnLst>
    <dgm:cxn modelId="{E59A911C-BD4A-4D5E-9830-6CF14D905EF6}" type="presOf" srcId="{07B8DDC8-EAE2-4310-AF06-CFA88DA54350}" destId="{D9CB8992-19C4-46F2-B930-2961F27130AD}" srcOrd="0" destOrd="0" presId="urn:microsoft.com/office/officeart/2008/layout/LinedList"/>
    <dgm:cxn modelId="{53D07F5D-A4A5-4474-920E-4AB4BF02CB77}" srcId="{DA17698C-3975-43D8-BBF9-8FB60DBD40FF}" destId="{6484F06F-734C-4D1E-AF9E-89F6DAABE5CD}" srcOrd="1" destOrd="0" parTransId="{A880FB8B-86B3-46CE-9FEC-93C1A891C444}" sibTransId="{FD8FF0C3-DA35-4DA2-A981-A03CB3B4883C}"/>
    <dgm:cxn modelId="{1D701247-E34A-48DB-85C2-AB74BB5A4733}" srcId="{DA17698C-3975-43D8-BBF9-8FB60DBD40FF}" destId="{07B8DDC8-EAE2-4310-AF06-CFA88DA54350}" srcOrd="2" destOrd="0" parTransId="{333A92F1-61FE-499C-940F-F9007EA8CB28}" sibTransId="{56AF4575-7FD3-47A7-9670-9CDC2A3924FB}"/>
    <dgm:cxn modelId="{5D5D1B47-D5CE-467E-9C3E-9EB2FD873F1B}" type="presOf" srcId="{DA17698C-3975-43D8-BBF9-8FB60DBD40FF}" destId="{A56C74BB-058F-4018-A521-877701E2A454}" srcOrd="0" destOrd="0" presId="urn:microsoft.com/office/officeart/2008/layout/LinedList"/>
    <dgm:cxn modelId="{846946B9-F5F4-4CC5-B4F5-E77D92AEAECB}" srcId="{DA17698C-3975-43D8-BBF9-8FB60DBD40FF}" destId="{DA6DE990-7616-41C6-901A-687F8B552E79}" srcOrd="0" destOrd="0" parTransId="{745AB13D-7BD3-49C3-89E4-47605BEF0C61}" sibTransId="{930FD61A-FE5A-4749-BCA7-CD7142452085}"/>
    <dgm:cxn modelId="{71A9BDC2-3B0D-4B5F-B706-9F46DC9C51AA}" type="presOf" srcId="{DA6DE990-7616-41C6-901A-687F8B552E79}" destId="{47A7C5C6-6D3C-4A51-9F4B-307F197C0B4C}" srcOrd="0" destOrd="0" presId="urn:microsoft.com/office/officeart/2008/layout/LinedList"/>
    <dgm:cxn modelId="{7FCBC6D2-38EA-4CB0-9FDB-CE877C01391D}" type="presOf" srcId="{6484F06F-734C-4D1E-AF9E-89F6DAABE5CD}" destId="{CCF0FD2B-6634-45C7-A19D-05DEB0CDFBDF}" srcOrd="0" destOrd="0" presId="urn:microsoft.com/office/officeart/2008/layout/LinedList"/>
    <dgm:cxn modelId="{9E936D34-BD47-434D-BD29-0B586E9BE62E}" type="presParOf" srcId="{A56C74BB-058F-4018-A521-877701E2A454}" destId="{94FA022C-217E-4930-B541-20705B152632}" srcOrd="0" destOrd="0" presId="urn:microsoft.com/office/officeart/2008/layout/LinedList"/>
    <dgm:cxn modelId="{D06FB56F-1525-4E26-BBE5-4B44F9F86402}" type="presParOf" srcId="{A56C74BB-058F-4018-A521-877701E2A454}" destId="{A0A2F311-DB18-4F76-9FD6-49CF4B2C4638}" srcOrd="1" destOrd="0" presId="urn:microsoft.com/office/officeart/2008/layout/LinedList"/>
    <dgm:cxn modelId="{21954076-3B37-455E-9022-FCBEF7CB44CF}" type="presParOf" srcId="{A0A2F311-DB18-4F76-9FD6-49CF4B2C4638}" destId="{47A7C5C6-6D3C-4A51-9F4B-307F197C0B4C}" srcOrd="0" destOrd="0" presId="urn:microsoft.com/office/officeart/2008/layout/LinedList"/>
    <dgm:cxn modelId="{F3A5C34F-194C-4CAB-81C2-E42D284E4043}" type="presParOf" srcId="{A0A2F311-DB18-4F76-9FD6-49CF4B2C4638}" destId="{F0B8E3BF-7AFD-4BED-AF57-164E4B107C31}" srcOrd="1" destOrd="0" presId="urn:microsoft.com/office/officeart/2008/layout/LinedList"/>
    <dgm:cxn modelId="{8D6E060F-49D6-47AE-9826-A12CF7E06D43}" type="presParOf" srcId="{A56C74BB-058F-4018-A521-877701E2A454}" destId="{2296CA4F-86A9-401B-A48B-4C1CA83F1711}" srcOrd="2" destOrd="0" presId="urn:microsoft.com/office/officeart/2008/layout/LinedList"/>
    <dgm:cxn modelId="{6E0FB285-026D-48FB-908A-E3B514824901}" type="presParOf" srcId="{A56C74BB-058F-4018-A521-877701E2A454}" destId="{379589F5-5D18-4951-8A0E-34FB7F63FD8F}" srcOrd="3" destOrd="0" presId="urn:microsoft.com/office/officeart/2008/layout/LinedList"/>
    <dgm:cxn modelId="{F59E9143-9A42-4E6A-9A9A-F21D00701F14}" type="presParOf" srcId="{379589F5-5D18-4951-8A0E-34FB7F63FD8F}" destId="{CCF0FD2B-6634-45C7-A19D-05DEB0CDFBDF}" srcOrd="0" destOrd="0" presId="urn:microsoft.com/office/officeart/2008/layout/LinedList"/>
    <dgm:cxn modelId="{EE91DA53-D08F-4F05-9400-4E4E509B8A68}" type="presParOf" srcId="{379589F5-5D18-4951-8A0E-34FB7F63FD8F}" destId="{35196E2B-4375-4219-B6CC-B8ED11C95803}" srcOrd="1" destOrd="0" presId="urn:microsoft.com/office/officeart/2008/layout/LinedList"/>
    <dgm:cxn modelId="{1D7C9663-ADAA-47A2-BF0D-BA07C625689C}" type="presParOf" srcId="{A56C74BB-058F-4018-A521-877701E2A454}" destId="{967C0BAD-A4E9-470A-A104-DE33DA9D174B}" srcOrd="4" destOrd="0" presId="urn:microsoft.com/office/officeart/2008/layout/LinedList"/>
    <dgm:cxn modelId="{7874307E-E3E4-43A5-9864-E6E673A586E4}" type="presParOf" srcId="{A56C74BB-058F-4018-A521-877701E2A454}" destId="{0187BA79-4329-4B32-9CAE-077331B4F7C6}" srcOrd="5" destOrd="0" presId="urn:microsoft.com/office/officeart/2008/layout/LinedList"/>
    <dgm:cxn modelId="{1E9AE77C-917C-4885-9DC7-E68E3CB058BF}" type="presParOf" srcId="{0187BA79-4329-4B32-9CAE-077331B4F7C6}" destId="{D9CB8992-19C4-46F2-B930-2961F27130AD}" srcOrd="0" destOrd="0" presId="urn:microsoft.com/office/officeart/2008/layout/LinedList"/>
    <dgm:cxn modelId="{3C9E662F-5204-4244-985A-A7B71E5BF04E}" type="presParOf" srcId="{0187BA79-4329-4B32-9CAE-077331B4F7C6}" destId="{A070FA8C-19F6-41AA-976B-11FD96C36D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A1A402-182B-4382-9155-CA7ADA9036E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43FB29-B5A1-4F7A-876F-AC415B17072C}">
      <dgm:prSet custT="1"/>
      <dgm:spPr/>
      <dgm:t>
        <a:bodyPr/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Inheritance is defining a new class by specifying only its difference from another class.</a:t>
          </a:r>
        </a:p>
      </dgm:t>
    </dgm:pt>
    <dgm:pt modelId="{51497BA4-EDFF-4390-A288-D43B71F0B39D}" type="parTrans" cxnId="{2B4D0E2A-C8A0-4C4B-BAB5-866954C3D15B}">
      <dgm:prSet/>
      <dgm:spPr/>
      <dgm:t>
        <a:bodyPr/>
        <a:lstStyle/>
        <a:p>
          <a:endParaRPr lang="en-US"/>
        </a:p>
      </dgm:t>
    </dgm:pt>
    <dgm:pt modelId="{9A8B9CDF-5E2C-4E32-8DF9-6B690D42A40F}" type="sibTrans" cxnId="{2B4D0E2A-C8A0-4C4B-BAB5-866954C3D15B}">
      <dgm:prSet/>
      <dgm:spPr/>
      <dgm:t>
        <a:bodyPr/>
        <a:lstStyle/>
        <a:p>
          <a:endParaRPr lang="en-US"/>
        </a:p>
      </dgm:t>
    </dgm:pt>
    <dgm:pt modelId="{4AE6FCB8-224B-485D-A76E-48D0E2DF9666}">
      <dgm:prSet custT="1"/>
      <dgm:spPr/>
      <dgm:t>
        <a:bodyPr/>
        <a:lstStyle/>
        <a:p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Derived classes (subclasses) inherit behavior from the base class (superclass).</a:t>
          </a:r>
        </a:p>
      </dgm:t>
    </dgm:pt>
    <dgm:pt modelId="{F4C716A3-17CD-490F-8056-D0665681EF3D}" type="parTrans" cxnId="{9222583C-9CF2-4711-862C-A82A600D648D}">
      <dgm:prSet/>
      <dgm:spPr/>
      <dgm:t>
        <a:bodyPr/>
        <a:lstStyle/>
        <a:p>
          <a:endParaRPr lang="en-US"/>
        </a:p>
      </dgm:t>
    </dgm:pt>
    <dgm:pt modelId="{6F0F4D6C-F909-412D-8D14-963B5B8FB7CA}" type="sibTrans" cxnId="{9222583C-9CF2-4711-862C-A82A600D648D}">
      <dgm:prSet/>
      <dgm:spPr/>
      <dgm:t>
        <a:bodyPr/>
        <a:lstStyle/>
        <a:p>
          <a:endParaRPr lang="en-US"/>
        </a:p>
      </dgm:t>
    </dgm:pt>
    <dgm:pt modelId="{9A3E5F64-F6C6-44CD-BC3F-92D6C36F288F}" type="pres">
      <dgm:prSet presAssocID="{19A1A402-182B-4382-9155-CA7ADA9036EE}" presName="vert0" presStyleCnt="0">
        <dgm:presLayoutVars>
          <dgm:dir/>
          <dgm:animOne val="branch"/>
          <dgm:animLvl val="lvl"/>
        </dgm:presLayoutVars>
      </dgm:prSet>
      <dgm:spPr/>
    </dgm:pt>
    <dgm:pt modelId="{138115C2-EE3C-4923-8B48-ACE8CDBCD12A}" type="pres">
      <dgm:prSet presAssocID="{F943FB29-B5A1-4F7A-876F-AC415B17072C}" presName="thickLine" presStyleLbl="alignNode1" presStyleIdx="0" presStyleCnt="2"/>
      <dgm:spPr/>
    </dgm:pt>
    <dgm:pt modelId="{32A370A6-4B76-44EB-B9E6-1AD9287EBD08}" type="pres">
      <dgm:prSet presAssocID="{F943FB29-B5A1-4F7A-876F-AC415B17072C}" presName="horz1" presStyleCnt="0"/>
      <dgm:spPr/>
    </dgm:pt>
    <dgm:pt modelId="{A6CB3757-0857-4ACD-ABF5-876CC68D659F}" type="pres">
      <dgm:prSet presAssocID="{F943FB29-B5A1-4F7A-876F-AC415B17072C}" presName="tx1" presStyleLbl="revTx" presStyleIdx="0" presStyleCnt="2"/>
      <dgm:spPr/>
    </dgm:pt>
    <dgm:pt modelId="{59745FDF-8E77-4828-8D10-F45164DAF1F0}" type="pres">
      <dgm:prSet presAssocID="{F943FB29-B5A1-4F7A-876F-AC415B17072C}" presName="vert1" presStyleCnt="0"/>
      <dgm:spPr/>
    </dgm:pt>
    <dgm:pt modelId="{B67A4F38-FC43-4543-8F97-CF050B927745}" type="pres">
      <dgm:prSet presAssocID="{4AE6FCB8-224B-485D-A76E-48D0E2DF9666}" presName="thickLine" presStyleLbl="alignNode1" presStyleIdx="1" presStyleCnt="2"/>
      <dgm:spPr/>
    </dgm:pt>
    <dgm:pt modelId="{6889B633-AD24-4963-84CF-879F6A59EE18}" type="pres">
      <dgm:prSet presAssocID="{4AE6FCB8-224B-485D-A76E-48D0E2DF9666}" presName="horz1" presStyleCnt="0"/>
      <dgm:spPr/>
    </dgm:pt>
    <dgm:pt modelId="{6C42A759-CE41-49D3-9703-264EAF3E1953}" type="pres">
      <dgm:prSet presAssocID="{4AE6FCB8-224B-485D-A76E-48D0E2DF9666}" presName="tx1" presStyleLbl="revTx" presStyleIdx="1" presStyleCnt="2"/>
      <dgm:spPr/>
    </dgm:pt>
    <dgm:pt modelId="{FAAA5A35-0FEA-4721-913E-C255404FA56C}" type="pres">
      <dgm:prSet presAssocID="{4AE6FCB8-224B-485D-A76E-48D0E2DF9666}" presName="vert1" presStyleCnt="0"/>
      <dgm:spPr/>
    </dgm:pt>
  </dgm:ptLst>
  <dgm:cxnLst>
    <dgm:cxn modelId="{2B4D0E2A-C8A0-4C4B-BAB5-866954C3D15B}" srcId="{19A1A402-182B-4382-9155-CA7ADA9036EE}" destId="{F943FB29-B5A1-4F7A-876F-AC415B17072C}" srcOrd="0" destOrd="0" parTransId="{51497BA4-EDFF-4390-A288-D43B71F0B39D}" sibTransId="{9A8B9CDF-5E2C-4E32-8DF9-6B690D42A40F}"/>
    <dgm:cxn modelId="{9222583C-9CF2-4711-862C-A82A600D648D}" srcId="{19A1A402-182B-4382-9155-CA7ADA9036EE}" destId="{4AE6FCB8-224B-485D-A76E-48D0E2DF9666}" srcOrd="1" destOrd="0" parTransId="{F4C716A3-17CD-490F-8056-D0665681EF3D}" sibTransId="{6F0F4D6C-F909-412D-8D14-963B5B8FB7CA}"/>
    <dgm:cxn modelId="{592B0974-4ECC-40A1-A756-E46FE746BCE9}" type="presOf" srcId="{19A1A402-182B-4382-9155-CA7ADA9036EE}" destId="{9A3E5F64-F6C6-44CD-BC3F-92D6C36F288F}" srcOrd="0" destOrd="0" presId="urn:microsoft.com/office/officeart/2008/layout/LinedList"/>
    <dgm:cxn modelId="{F84A0480-9EF2-4D9E-B334-944847C3200F}" type="presOf" srcId="{4AE6FCB8-224B-485D-A76E-48D0E2DF9666}" destId="{6C42A759-CE41-49D3-9703-264EAF3E1953}" srcOrd="0" destOrd="0" presId="urn:microsoft.com/office/officeart/2008/layout/LinedList"/>
    <dgm:cxn modelId="{94CBCDB7-54D1-4C7F-B2EC-3D567B6CD492}" type="presOf" srcId="{F943FB29-B5A1-4F7A-876F-AC415B17072C}" destId="{A6CB3757-0857-4ACD-ABF5-876CC68D659F}" srcOrd="0" destOrd="0" presId="urn:microsoft.com/office/officeart/2008/layout/LinedList"/>
    <dgm:cxn modelId="{59ADA699-6413-4501-BFFF-1DF2D15AF3CF}" type="presParOf" srcId="{9A3E5F64-F6C6-44CD-BC3F-92D6C36F288F}" destId="{138115C2-EE3C-4923-8B48-ACE8CDBCD12A}" srcOrd="0" destOrd="0" presId="urn:microsoft.com/office/officeart/2008/layout/LinedList"/>
    <dgm:cxn modelId="{63CA6363-9EF7-4FD7-8F0A-A6914B7DB718}" type="presParOf" srcId="{9A3E5F64-F6C6-44CD-BC3F-92D6C36F288F}" destId="{32A370A6-4B76-44EB-B9E6-1AD9287EBD08}" srcOrd="1" destOrd="0" presId="urn:microsoft.com/office/officeart/2008/layout/LinedList"/>
    <dgm:cxn modelId="{50AFCF92-525E-4639-8DB4-3CA27D6A426C}" type="presParOf" srcId="{32A370A6-4B76-44EB-B9E6-1AD9287EBD08}" destId="{A6CB3757-0857-4ACD-ABF5-876CC68D659F}" srcOrd="0" destOrd="0" presId="urn:microsoft.com/office/officeart/2008/layout/LinedList"/>
    <dgm:cxn modelId="{D3B2E4D0-DEA1-40FD-B410-EDB266457891}" type="presParOf" srcId="{32A370A6-4B76-44EB-B9E6-1AD9287EBD08}" destId="{59745FDF-8E77-4828-8D10-F45164DAF1F0}" srcOrd="1" destOrd="0" presId="urn:microsoft.com/office/officeart/2008/layout/LinedList"/>
    <dgm:cxn modelId="{9DCBB4E1-C91C-4E85-9FD0-38877E15A9A5}" type="presParOf" srcId="{9A3E5F64-F6C6-44CD-BC3F-92D6C36F288F}" destId="{B67A4F38-FC43-4543-8F97-CF050B927745}" srcOrd="2" destOrd="0" presId="urn:microsoft.com/office/officeart/2008/layout/LinedList"/>
    <dgm:cxn modelId="{1F83D375-9E93-438F-B431-637818D83362}" type="presParOf" srcId="{9A3E5F64-F6C6-44CD-BC3F-92D6C36F288F}" destId="{6889B633-AD24-4963-84CF-879F6A59EE18}" srcOrd="3" destOrd="0" presId="urn:microsoft.com/office/officeart/2008/layout/LinedList"/>
    <dgm:cxn modelId="{F6CEC505-21EC-4B3A-892C-5DAB7968F0E7}" type="presParOf" srcId="{6889B633-AD24-4963-84CF-879F6A59EE18}" destId="{6C42A759-CE41-49D3-9703-264EAF3E1953}" srcOrd="0" destOrd="0" presId="urn:microsoft.com/office/officeart/2008/layout/LinedList"/>
    <dgm:cxn modelId="{6AA7A6A7-6615-4076-BE10-95044916E32C}" type="presParOf" srcId="{6889B633-AD24-4963-84CF-879F6A59EE18}" destId="{FAAA5A35-0FEA-4721-913E-C255404FA5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CD0A94-1E5F-496F-9FCC-51F79BD4F910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CACFA89-98ED-4C4C-A37B-076B2186C4BF}">
      <dgm:prSet custT="1"/>
      <dgm:spPr/>
      <dgm:t>
        <a:bodyPr/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Polymorphism is the ability of two or more classes of objects to respond to the same message, each in its own way.</a:t>
          </a:r>
        </a:p>
      </dgm:t>
    </dgm:pt>
    <dgm:pt modelId="{A5E1BFCF-3947-4345-B346-812F609256FD}" type="parTrans" cxnId="{33E31DA6-8E8A-4FE6-8087-2B8ADA03A5A6}">
      <dgm:prSet/>
      <dgm:spPr/>
      <dgm:t>
        <a:bodyPr/>
        <a:lstStyle/>
        <a:p>
          <a:endParaRPr lang="en-US"/>
        </a:p>
      </dgm:t>
    </dgm:pt>
    <dgm:pt modelId="{113C7916-4160-4DFE-9417-D2BE246A7622}" type="sibTrans" cxnId="{33E31DA6-8E8A-4FE6-8087-2B8ADA03A5A6}">
      <dgm:prSet/>
      <dgm:spPr/>
      <dgm:t>
        <a:bodyPr/>
        <a:lstStyle/>
        <a:p>
          <a:endParaRPr lang="en-US"/>
        </a:p>
      </dgm:t>
    </dgm:pt>
    <dgm:pt modelId="{0BB7D2FC-3B53-4CE3-AB93-5ADF013C172D}">
      <dgm:prSet custT="1"/>
      <dgm:spPr/>
      <dgm:t>
        <a:bodyPr/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receiving object’s method is determined at run time by a process known as dynamic binding. </a:t>
          </a:r>
        </a:p>
      </dgm:t>
    </dgm:pt>
    <dgm:pt modelId="{B7DA1E9A-D82D-4B13-A677-EF743185F0D7}" type="parTrans" cxnId="{A021E598-B4F4-4571-B1F8-2F60508786EF}">
      <dgm:prSet/>
      <dgm:spPr/>
      <dgm:t>
        <a:bodyPr/>
        <a:lstStyle/>
        <a:p>
          <a:endParaRPr lang="en-US"/>
        </a:p>
      </dgm:t>
    </dgm:pt>
    <dgm:pt modelId="{2C4B0DF5-7B3F-4A05-ABC2-5864D0F43DD1}" type="sibTrans" cxnId="{A021E598-B4F4-4571-B1F8-2F60508786EF}">
      <dgm:prSet/>
      <dgm:spPr/>
      <dgm:t>
        <a:bodyPr/>
        <a:lstStyle/>
        <a:p>
          <a:endParaRPr lang="en-US"/>
        </a:p>
      </dgm:t>
    </dgm:pt>
    <dgm:pt modelId="{663F4094-5149-4EDA-8A31-49B4927766EE}">
      <dgm:prSet custT="1"/>
      <dgm:spPr/>
      <dgm:t>
        <a:bodyPr/>
        <a:lstStyle/>
        <a:p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 object does not need to know to whom it is sending a message</a:t>
          </a:r>
        </a:p>
      </dgm:t>
    </dgm:pt>
    <dgm:pt modelId="{E5BCAAB3-AEEE-43F9-9E17-DE06EA23D41E}" type="parTrans" cxnId="{154A5615-2B8F-450D-9B2B-331B6EF5A2A0}">
      <dgm:prSet/>
      <dgm:spPr/>
      <dgm:t>
        <a:bodyPr/>
        <a:lstStyle/>
        <a:p>
          <a:endParaRPr lang="en-US"/>
        </a:p>
      </dgm:t>
    </dgm:pt>
    <dgm:pt modelId="{AE24A6CD-3C07-48F1-9669-0179336CC738}" type="sibTrans" cxnId="{154A5615-2B8F-450D-9B2B-331B6EF5A2A0}">
      <dgm:prSet/>
      <dgm:spPr/>
      <dgm:t>
        <a:bodyPr/>
        <a:lstStyle/>
        <a:p>
          <a:endParaRPr lang="en-US"/>
        </a:p>
      </dgm:t>
    </dgm:pt>
    <dgm:pt modelId="{E5D3EA93-51AB-4603-B6A9-FEC0B424580E}" type="pres">
      <dgm:prSet presAssocID="{0ACD0A94-1E5F-496F-9FCC-51F79BD4F910}" presName="vert0" presStyleCnt="0">
        <dgm:presLayoutVars>
          <dgm:dir/>
          <dgm:animOne val="branch"/>
          <dgm:animLvl val="lvl"/>
        </dgm:presLayoutVars>
      </dgm:prSet>
      <dgm:spPr/>
    </dgm:pt>
    <dgm:pt modelId="{2E9B3293-12B0-4645-9269-943F8537A33F}" type="pres">
      <dgm:prSet presAssocID="{0CACFA89-98ED-4C4C-A37B-076B2186C4BF}" presName="thickLine" presStyleLbl="alignNode1" presStyleIdx="0" presStyleCnt="3"/>
      <dgm:spPr/>
    </dgm:pt>
    <dgm:pt modelId="{14053B0D-DAF5-4ACA-A9C2-91DBF02AD383}" type="pres">
      <dgm:prSet presAssocID="{0CACFA89-98ED-4C4C-A37B-076B2186C4BF}" presName="horz1" presStyleCnt="0"/>
      <dgm:spPr/>
    </dgm:pt>
    <dgm:pt modelId="{FEFB593A-2534-4565-97F2-064C71D6C8C7}" type="pres">
      <dgm:prSet presAssocID="{0CACFA89-98ED-4C4C-A37B-076B2186C4BF}" presName="tx1" presStyleLbl="revTx" presStyleIdx="0" presStyleCnt="3"/>
      <dgm:spPr/>
    </dgm:pt>
    <dgm:pt modelId="{1895C3FB-568B-408F-8995-78377E600A73}" type="pres">
      <dgm:prSet presAssocID="{0CACFA89-98ED-4C4C-A37B-076B2186C4BF}" presName="vert1" presStyleCnt="0"/>
      <dgm:spPr/>
    </dgm:pt>
    <dgm:pt modelId="{16443515-4B91-4B9F-A933-84CC1DB97C2C}" type="pres">
      <dgm:prSet presAssocID="{0BB7D2FC-3B53-4CE3-AB93-5ADF013C172D}" presName="thickLine" presStyleLbl="alignNode1" presStyleIdx="1" presStyleCnt="3"/>
      <dgm:spPr/>
    </dgm:pt>
    <dgm:pt modelId="{ED461C42-4FA2-4171-83AE-E576F1B393CA}" type="pres">
      <dgm:prSet presAssocID="{0BB7D2FC-3B53-4CE3-AB93-5ADF013C172D}" presName="horz1" presStyleCnt="0"/>
      <dgm:spPr/>
    </dgm:pt>
    <dgm:pt modelId="{233CA0DE-4E62-4354-9739-FBED4FFFDE76}" type="pres">
      <dgm:prSet presAssocID="{0BB7D2FC-3B53-4CE3-AB93-5ADF013C172D}" presName="tx1" presStyleLbl="revTx" presStyleIdx="1" presStyleCnt="3"/>
      <dgm:spPr/>
    </dgm:pt>
    <dgm:pt modelId="{CD20B1C3-A218-494E-BE6A-17344EEF575A}" type="pres">
      <dgm:prSet presAssocID="{0BB7D2FC-3B53-4CE3-AB93-5ADF013C172D}" presName="vert1" presStyleCnt="0"/>
      <dgm:spPr/>
    </dgm:pt>
    <dgm:pt modelId="{A899EA03-A157-4C7B-97DD-6261AFDA675C}" type="pres">
      <dgm:prSet presAssocID="{663F4094-5149-4EDA-8A31-49B4927766EE}" presName="thickLine" presStyleLbl="alignNode1" presStyleIdx="2" presStyleCnt="3"/>
      <dgm:spPr/>
    </dgm:pt>
    <dgm:pt modelId="{61596AF9-7FAC-4162-95F0-34AEA6AFE836}" type="pres">
      <dgm:prSet presAssocID="{663F4094-5149-4EDA-8A31-49B4927766EE}" presName="horz1" presStyleCnt="0"/>
      <dgm:spPr/>
    </dgm:pt>
    <dgm:pt modelId="{9B10AEBB-A338-4165-9027-36A794B179CE}" type="pres">
      <dgm:prSet presAssocID="{663F4094-5149-4EDA-8A31-49B4927766EE}" presName="tx1" presStyleLbl="revTx" presStyleIdx="2" presStyleCnt="3"/>
      <dgm:spPr/>
    </dgm:pt>
    <dgm:pt modelId="{C2E7E8E1-5187-4D88-A6E4-D3FDA1546D64}" type="pres">
      <dgm:prSet presAssocID="{663F4094-5149-4EDA-8A31-49B4927766EE}" presName="vert1" presStyleCnt="0"/>
      <dgm:spPr/>
    </dgm:pt>
  </dgm:ptLst>
  <dgm:cxnLst>
    <dgm:cxn modelId="{154A5615-2B8F-450D-9B2B-331B6EF5A2A0}" srcId="{0ACD0A94-1E5F-496F-9FCC-51F79BD4F910}" destId="{663F4094-5149-4EDA-8A31-49B4927766EE}" srcOrd="2" destOrd="0" parTransId="{E5BCAAB3-AEEE-43F9-9E17-DE06EA23D41E}" sibTransId="{AE24A6CD-3C07-48F1-9669-0179336CC738}"/>
    <dgm:cxn modelId="{7A774044-2855-42B7-BFEA-B1518DFC9113}" type="presOf" srcId="{0BB7D2FC-3B53-4CE3-AB93-5ADF013C172D}" destId="{233CA0DE-4E62-4354-9739-FBED4FFFDE76}" srcOrd="0" destOrd="0" presId="urn:microsoft.com/office/officeart/2008/layout/LinedList"/>
    <dgm:cxn modelId="{44438953-193A-48DC-B7CC-3760C630CF9C}" type="presOf" srcId="{0ACD0A94-1E5F-496F-9FCC-51F79BD4F910}" destId="{E5D3EA93-51AB-4603-B6A9-FEC0B424580E}" srcOrd="0" destOrd="0" presId="urn:microsoft.com/office/officeart/2008/layout/LinedList"/>
    <dgm:cxn modelId="{A021E598-B4F4-4571-B1F8-2F60508786EF}" srcId="{0ACD0A94-1E5F-496F-9FCC-51F79BD4F910}" destId="{0BB7D2FC-3B53-4CE3-AB93-5ADF013C172D}" srcOrd="1" destOrd="0" parTransId="{B7DA1E9A-D82D-4B13-A677-EF743185F0D7}" sibTransId="{2C4B0DF5-7B3F-4A05-ABC2-5864D0F43DD1}"/>
    <dgm:cxn modelId="{33E31DA6-8E8A-4FE6-8087-2B8ADA03A5A6}" srcId="{0ACD0A94-1E5F-496F-9FCC-51F79BD4F910}" destId="{0CACFA89-98ED-4C4C-A37B-076B2186C4BF}" srcOrd="0" destOrd="0" parTransId="{A5E1BFCF-3947-4345-B346-812F609256FD}" sibTransId="{113C7916-4160-4DFE-9417-D2BE246A7622}"/>
    <dgm:cxn modelId="{C30591B4-BFAD-4232-9280-7D183BB8333D}" type="presOf" srcId="{663F4094-5149-4EDA-8A31-49B4927766EE}" destId="{9B10AEBB-A338-4165-9027-36A794B179CE}" srcOrd="0" destOrd="0" presId="urn:microsoft.com/office/officeart/2008/layout/LinedList"/>
    <dgm:cxn modelId="{5C4813B6-165C-421D-8A7E-9AF91855130F}" type="presOf" srcId="{0CACFA89-98ED-4C4C-A37B-076B2186C4BF}" destId="{FEFB593A-2534-4565-97F2-064C71D6C8C7}" srcOrd="0" destOrd="0" presId="urn:microsoft.com/office/officeart/2008/layout/LinedList"/>
    <dgm:cxn modelId="{D8A64795-C147-4347-B7F0-A70525797FA7}" type="presParOf" srcId="{E5D3EA93-51AB-4603-B6A9-FEC0B424580E}" destId="{2E9B3293-12B0-4645-9269-943F8537A33F}" srcOrd="0" destOrd="0" presId="urn:microsoft.com/office/officeart/2008/layout/LinedList"/>
    <dgm:cxn modelId="{35FDC9C4-0C60-40B9-B210-93A922CB78FC}" type="presParOf" srcId="{E5D3EA93-51AB-4603-B6A9-FEC0B424580E}" destId="{14053B0D-DAF5-4ACA-A9C2-91DBF02AD383}" srcOrd="1" destOrd="0" presId="urn:microsoft.com/office/officeart/2008/layout/LinedList"/>
    <dgm:cxn modelId="{E0A4FC64-9C19-46E4-832F-7050D59DECF5}" type="presParOf" srcId="{14053B0D-DAF5-4ACA-A9C2-91DBF02AD383}" destId="{FEFB593A-2534-4565-97F2-064C71D6C8C7}" srcOrd="0" destOrd="0" presId="urn:microsoft.com/office/officeart/2008/layout/LinedList"/>
    <dgm:cxn modelId="{56BA565B-5894-4B0D-B682-7FB1CF6017ED}" type="presParOf" srcId="{14053B0D-DAF5-4ACA-A9C2-91DBF02AD383}" destId="{1895C3FB-568B-408F-8995-78377E600A73}" srcOrd="1" destOrd="0" presId="urn:microsoft.com/office/officeart/2008/layout/LinedList"/>
    <dgm:cxn modelId="{8B1F5ACF-F08E-4E3A-8EF6-8FAE3B6EFE8E}" type="presParOf" srcId="{E5D3EA93-51AB-4603-B6A9-FEC0B424580E}" destId="{16443515-4B91-4B9F-A933-84CC1DB97C2C}" srcOrd="2" destOrd="0" presId="urn:microsoft.com/office/officeart/2008/layout/LinedList"/>
    <dgm:cxn modelId="{EB924D8E-DD8F-4D7D-BC7A-6313A01896F1}" type="presParOf" srcId="{E5D3EA93-51AB-4603-B6A9-FEC0B424580E}" destId="{ED461C42-4FA2-4171-83AE-E576F1B393CA}" srcOrd="3" destOrd="0" presId="urn:microsoft.com/office/officeart/2008/layout/LinedList"/>
    <dgm:cxn modelId="{54C3202D-9153-4437-8253-B491030A0FB9}" type="presParOf" srcId="{ED461C42-4FA2-4171-83AE-E576F1B393CA}" destId="{233CA0DE-4E62-4354-9739-FBED4FFFDE76}" srcOrd="0" destOrd="0" presId="urn:microsoft.com/office/officeart/2008/layout/LinedList"/>
    <dgm:cxn modelId="{412FCFD2-CA99-48BE-88A2-DA3056C0BF5C}" type="presParOf" srcId="{ED461C42-4FA2-4171-83AE-E576F1B393CA}" destId="{CD20B1C3-A218-494E-BE6A-17344EEF575A}" srcOrd="1" destOrd="0" presId="urn:microsoft.com/office/officeart/2008/layout/LinedList"/>
    <dgm:cxn modelId="{7CC6BA7E-2BD1-4477-928A-FE10F2B3834D}" type="presParOf" srcId="{E5D3EA93-51AB-4603-B6A9-FEC0B424580E}" destId="{A899EA03-A157-4C7B-97DD-6261AFDA675C}" srcOrd="4" destOrd="0" presId="urn:microsoft.com/office/officeart/2008/layout/LinedList"/>
    <dgm:cxn modelId="{2A529A61-4137-484D-A6E3-5A8875F0EA61}" type="presParOf" srcId="{E5D3EA93-51AB-4603-B6A9-FEC0B424580E}" destId="{61596AF9-7FAC-4162-95F0-34AEA6AFE836}" srcOrd="5" destOrd="0" presId="urn:microsoft.com/office/officeart/2008/layout/LinedList"/>
    <dgm:cxn modelId="{4D85995D-0E81-4065-8FB7-CD8417B0DD66}" type="presParOf" srcId="{61596AF9-7FAC-4162-95F0-34AEA6AFE836}" destId="{9B10AEBB-A338-4165-9027-36A794B179CE}" srcOrd="0" destOrd="0" presId="urn:microsoft.com/office/officeart/2008/layout/LinedList"/>
    <dgm:cxn modelId="{4586F00B-6BBA-4BD9-84DC-D10B3DF32760}" type="presParOf" srcId="{61596AF9-7FAC-4162-95F0-34AEA6AFE836}" destId="{C2E7E8E1-5187-4D88-A6E4-D3FDA1546D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57E9C-9D87-4740-BA96-F820A3DCAEE7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F7E7E-9A4D-45D0-BC84-C467AF0540BA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An object is a software entity which has attributes  and behavior.</a:t>
          </a:r>
          <a:endParaRPr lang="en-US" sz="2500" kern="1200"/>
        </a:p>
      </dsp:txBody>
      <dsp:txXfrm>
        <a:off x="0" y="0"/>
        <a:ext cx="6492875" cy="1276350"/>
      </dsp:txXfrm>
    </dsp:sp>
    <dsp:sp modelId="{83ADE10A-3CEE-43D0-A450-F2BFD03EBC91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FFC81-F2ED-4C0C-8F1C-25B7CFB28127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The behavior of an object is represented by the set of operations, while the attributes represent the data.</a:t>
          </a:r>
          <a:endParaRPr lang="en-US" sz="2500" kern="1200" dirty="0"/>
        </a:p>
      </dsp:txBody>
      <dsp:txXfrm>
        <a:off x="0" y="1276350"/>
        <a:ext cx="6492875" cy="1276350"/>
      </dsp:txXfrm>
    </dsp:sp>
    <dsp:sp modelId="{B86E0E99-2F96-443A-8E1C-6C2EA7511A8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38DEE-16BF-4A32-A569-7BC5C0655F9B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The state of an object is the value of these attributes at any point in time.</a:t>
          </a:r>
          <a:endParaRPr lang="en-US" sz="2500" kern="1200" dirty="0"/>
        </a:p>
      </dsp:txBody>
      <dsp:txXfrm>
        <a:off x="0" y="2552700"/>
        <a:ext cx="6492875" cy="1276350"/>
      </dsp:txXfrm>
    </dsp:sp>
    <dsp:sp modelId="{7FEE7EF9-9132-4E0D-ADD4-90B444D00A3C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12DBB-8B20-49CC-BB8F-DD39482C7EA2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Behaviors may alter or query state.</a:t>
          </a:r>
          <a:endParaRPr lang="en-US" sz="2500" kern="1200" dirty="0"/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7165C-AFE9-462B-A2DF-3348F4FE233B}">
      <dsp:nvSpPr>
        <dsp:cNvPr id="0" name=""/>
        <dsp:cNvSpPr/>
      </dsp:nvSpPr>
      <dsp:spPr>
        <a:xfrm>
          <a:off x="0" y="1835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2E993-E8EF-453D-9BC1-622172A480AD}">
      <dsp:nvSpPr>
        <dsp:cNvPr id="0" name=""/>
        <dsp:cNvSpPr/>
      </dsp:nvSpPr>
      <dsp:spPr>
        <a:xfrm>
          <a:off x="0" y="1835"/>
          <a:ext cx="6492875" cy="125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kern="1200" cap="none" dirty="0">
              <a:latin typeface="Calibri" panose="020F0502020204030204"/>
              <a:ea typeface="+mn-ea"/>
              <a:cs typeface="+mn-cs"/>
            </a:rPr>
            <a:t>An abstraction captures the essential features of an entity, suppressing unnecessary details.</a:t>
          </a:r>
        </a:p>
      </dsp:txBody>
      <dsp:txXfrm>
        <a:off x="0" y="1835"/>
        <a:ext cx="6492875" cy="1251672"/>
      </dsp:txXfrm>
    </dsp:sp>
    <dsp:sp modelId="{B364AE5A-0706-4BF2-863F-13294516A1CD}">
      <dsp:nvSpPr>
        <dsp:cNvPr id="0" name=""/>
        <dsp:cNvSpPr/>
      </dsp:nvSpPr>
      <dsp:spPr>
        <a:xfrm>
          <a:off x="0" y="1253508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73EB8-3A4C-4245-8079-F1586B2A2914}">
      <dsp:nvSpPr>
        <dsp:cNvPr id="0" name=""/>
        <dsp:cNvSpPr/>
      </dsp:nvSpPr>
      <dsp:spPr>
        <a:xfrm>
          <a:off x="0" y="1253508"/>
          <a:ext cx="6492875" cy="125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kern="1200" cap="none" dirty="0">
              <a:latin typeface="Calibri" panose="020F0502020204030204"/>
              <a:ea typeface="+mn-ea"/>
              <a:cs typeface="+mn-cs"/>
            </a:rPr>
            <a:t>All instances of an abstraction share these common features.</a:t>
          </a:r>
        </a:p>
      </dsp:txBody>
      <dsp:txXfrm>
        <a:off x="0" y="1253508"/>
        <a:ext cx="6492875" cy="1251672"/>
      </dsp:txXfrm>
    </dsp:sp>
    <dsp:sp modelId="{F046B7FE-3ED1-4F69-B5F3-99CD7944E654}">
      <dsp:nvSpPr>
        <dsp:cNvPr id="0" name=""/>
        <dsp:cNvSpPr/>
      </dsp:nvSpPr>
      <dsp:spPr>
        <a:xfrm>
          <a:off x="0" y="250518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2EB49-1ED8-42ED-B358-4087BBF13163}">
      <dsp:nvSpPr>
        <dsp:cNvPr id="0" name=""/>
        <dsp:cNvSpPr/>
      </dsp:nvSpPr>
      <dsp:spPr>
        <a:xfrm>
          <a:off x="0" y="2505180"/>
          <a:ext cx="6492875" cy="125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kern="1200" cap="none" dirty="0">
              <a:latin typeface="Calibri" panose="020F0502020204030204"/>
              <a:ea typeface="+mn-ea"/>
              <a:cs typeface="+mn-cs"/>
            </a:rPr>
            <a:t>Abstraction helps us deal with complexity.</a:t>
          </a:r>
        </a:p>
      </dsp:txBody>
      <dsp:txXfrm>
        <a:off x="0" y="2505180"/>
        <a:ext cx="6492875" cy="1251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2E9AA-A6DD-4E93-B45F-78E6EB89F0E0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BEB57-383F-4773-8134-458F602C225D}">
      <dsp:nvSpPr>
        <dsp:cNvPr id="0" name=""/>
        <dsp:cNvSpPr/>
      </dsp:nvSpPr>
      <dsp:spPr>
        <a:xfrm>
          <a:off x="0" y="1712"/>
          <a:ext cx="6492875" cy="1168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The implementation of an abstraction should be hidden from the rest of the system or encapsulated.</a:t>
          </a:r>
          <a:endParaRPr lang="en-US" sz="2300" kern="1200" dirty="0"/>
        </a:p>
      </dsp:txBody>
      <dsp:txXfrm>
        <a:off x="0" y="1712"/>
        <a:ext cx="6492875" cy="1168023"/>
      </dsp:txXfrm>
    </dsp:sp>
    <dsp:sp modelId="{4BD7812F-1DBF-4D8E-8355-7616A2199F63}">
      <dsp:nvSpPr>
        <dsp:cNvPr id="0" name=""/>
        <dsp:cNvSpPr/>
      </dsp:nvSpPr>
      <dsp:spPr>
        <a:xfrm>
          <a:off x="0" y="1169736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6232B-C019-4014-BA5A-41FC7736A438}">
      <dsp:nvSpPr>
        <dsp:cNvPr id="0" name=""/>
        <dsp:cNvSpPr/>
      </dsp:nvSpPr>
      <dsp:spPr>
        <a:xfrm>
          <a:off x="0" y="1169736"/>
          <a:ext cx="6492875" cy="1168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Data itself is </a:t>
          </a:r>
          <a:r>
            <a:rPr lang="en-US" sz="2300" b="1" i="1" kern="1200" baseline="0"/>
            <a:t>private</a:t>
          </a:r>
          <a:r>
            <a:rPr lang="en-US" sz="2300" b="1" i="0" kern="1200" baseline="0"/>
            <a:t>, walled off from the rest of the program.</a:t>
          </a:r>
          <a:endParaRPr lang="en-US" sz="2300" kern="1200"/>
        </a:p>
      </dsp:txBody>
      <dsp:txXfrm>
        <a:off x="0" y="1169736"/>
        <a:ext cx="6492875" cy="1168023"/>
      </dsp:txXfrm>
    </dsp:sp>
    <dsp:sp modelId="{F7C493ED-CCBA-47DC-8445-3BD9C3644980}">
      <dsp:nvSpPr>
        <dsp:cNvPr id="0" name=""/>
        <dsp:cNvSpPr/>
      </dsp:nvSpPr>
      <dsp:spPr>
        <a:xfrm>
          <a:off x="0" y="233776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6B325-014F-43A0-BFED-8BB3F357C331}">
      <dsp:nvSpPr>
        <dsp:cNvPr id="0" name=""/>
        <dsp:cNvSpPr/>
      </dsp:nvSpPr>
      <dsp:spPr>
        <a:xfrm>
          <a:off x="0" y="2337760"/>
          <a:ext cx="6492875" cy="1168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Data can only be accessed through functions with a </a:t>
          </a:r>
          <a:r>
            <a:rPr lang="en-US" sz="2300" b="1" i="1" kern="1200" baseline="0"/>
            <a:t>public</a:t>
          </a:r>
          <a:r>
            <a:rPr lang="en-US" sz="2300" b="1" i="0" kern="1200" baseline="0"/>
            <a:t> interface.</a:t>
          </a:r>
          <a:endParaRPr lang="en-US" sz="2300" kern="1200"/>
        </a:p>
      </dsp:txBody>
      <dsp:txXfrm>
        <a:off x="0" y="2337760"/>
        <a:ext cx="6492875" cy="11680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BECDA-B657-460E-AF7E-8072EFC8BBD6}">
      <dsp:nvSpPr>
        <dsp:cNvPr id="0" name=""/>
        <dsp:cNvSpPr/>
      </dsp:nvSpPr>
      <dsp:spPr>
        <a:xfrm>
          <a:off x="0" y="1739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F7480-DB21-479F-B29D-FC8147BFFA98}">
      <dsp:nvSpPr>
        <dsp:cNvPr id="0" name=""/>
        <dsp:cNvSpPr/>
      </dsp:nvSpPr>
      <dsp:spPr>
        <a:xfrm>
          <a:off x="0" y="1739"/>
          <a:ext cx="6492875" cy="1186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A class groups all objects with common behavior and common structure.</a:t>
          </a:r>
          <a:endParaRPr lang="en-US" sz="2300" kern="1200"/>
        </a:p>
      </dsp:txBody>
      <dsp:txXfrm>
        <a:off x="0" y="1739"/>
        <a:ext cx="6492875" cy="1186385"/>
      </dsp:txXfrm>
    </dsp:sp>
    <dsp:sp modelId="{EBC2305A-2B41-41E8-A97E-1CECE15A6939}">
      <dsp:nvSpPr>
        <dsp:cNvPr id="0" name=""/>
        <dsp:cNvSpPr/>
      </dsp:nvSpPr>
      <dsp:spPr>
        <a:xfrm>
          <a:off x="0" y="118812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E649C-CF3B-42B0-962F-F782BDF1ECB2}">
      <dsp:nvSpPr>
        <dsp:cNvPr id="0" name=""/>
        <dsp:cNvSpPr/>
      </dsp:nvSpPr>
      <dsp:spPr>
        <a:xfrm>
          <a:off x="0" y="1188125"/>
          <a:ext cx="6492875" cy="1186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A class describes the data and behaviors and allows production of new objects of the same type. </a:t>
          </a:r>
          <a:endParaRPr lang="en-US" sz="2300" kern="1200"/>
        </a:p>
      </dsp:txBody>
      <dsp:txXfrm>
        <a:off x="0" y="1188125"/>
        <a:ext cx="6492875" cy="1186385"/>
      </dsp:txXfrm>
    </dsp:sp>
    <dsp:sp modelId="{7BAFC84D-429F-4715-903F-14DA40C7E93B}">
      <dsp:nvSpPr>
        <dsp:cNvPr id="0" name=""/>
        <dsp:cNvSpPr/>
      </dsp:nvSpPr>
      <dsp:spPr>
        <a:xfrm>
          <a:off x="0" y="2374511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0B304-764B-45C2-B0D5-8955AC4811F0}">
      <dsp:nvSpPr>
        <dsp:cNvPr id="0" name=""/>
        <dsp:cNvSpPr/>
      </dsp:nvSpPr>
      <dsp:spPr>
        <a:xfrm>
          <a:off x="0" y="2374511"/>
          <a:ext cx="6492875" cy="1186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An object is an instance of a class.</a:t>
          </a:r>
          <a:endParaRPr lang="en-US" sz="2300" kern="1200" dirty="0"/>
        </a:p>
      </dsp:txBody>
      <dsp:txXfrm>
        <a:off x="0" y="2374511"/>
        <a:ext cx="6492875" cy="1186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E6739-1DC9-48D3-AF25-3BDB5E0D5953}">
      <dsp:nvSpPr>
        <dsp:cNvPr id="0" name=""/>
        <dsp:cNvSpPr/>
      </dsp:nvSpPr>
      <dsp:spPr>
        <a:xfrm>
          <a:off x="0" y="133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92B53-3056-4A0C-B88A-FCA3BC21B52E}">
      <dsp:nvSpPr>
        <dsp:cNvPr id="0" name=""/>
        <dsp:cNvSpPr/>
      </dsp:nvSpPr>
      <dsp:spPr>
        <a:xfrm>
          <a:off x="0" y="1330"/>
          <a:ext cx="6492875" cy="907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 types describe a set of objects with the same representation.	</a:t>
          </a:r>
        </a:p>
      </dsp:txBody>
      <dsp:txXfrm>
        <a:off x="0" y="1330"/>
        <a:ext cx="6492875" cy="907195"/>
      </dsp:txXfrm>
    </dsp:sp>
    <dsp:sp modelId="{CA08507D-7C02-45DE-A225-13755AE5CADC}">
      <dsp:nvSpPr>
        <dsp:cNvPr id="0" name=""/>
        <dsp:cNvSpPr/>
      </dsp:nvSpPr>
      <dsp:spPr>
        <a:xfrm>
          <a:off x="0" y="90852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C256C-F837-4CE7-8D5B-1BDA3038225B}">
      <dsp:nvSpPr>
        <dsp:cNvPr id="0" name=""/>
        <dsp:cNvSpPr/>
      </dsp:nvSpPr>
      <dsp:spPr>
        <a:xfrm>
          <a:off x="0" y="908525"/>
          <a:ext cx="6492875" cy="907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There can be several operations associated with each data type.</a:t>
          </a:r>
        </a:p>
      </dsp:txBody>
      <dsp:txXfrm>
        <a:off x="0" y="908525"/>
        <a:ext cx="6492875" cy="907195"/>
      </dsp:txXfrm>
    </dsp:sp>
    <dsp:sp modelId="{5F463562-89CB-48C0-A48A-CD8065BF75CD}">
      <dsp:nvSpPr>
        <dsp:cNvPr id="0" name=""/>
        <dsp:cNvSpPr/>
      </dsp:nvSpPr>
      <dsp:spPr>
        <a:xfrm>
          <a:off x="0" y="181572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FDC28-3A95-431F-8994-79949A10573E}">
      <dsp:nvSpPr>
        <dsp:cNvPr id="0" name=""/>
        <dsp:cNvSpPr/>
      </dsp:nvSpPr>
      <dsp:spPr>
        <a:xfrm>
          <a:off x="0" y="1815720"/>
          <a:ext cx="6492875" cy="907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data itself is directly accessible to the rest of the program.</a:t>
          </a:r>
        </a:p>
      </dsp:txBody>
      <dsp:txXfrm>
        <a:off x="0" y="1815720"/>
        <a:ext cx="6492875" cy="9071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5872C-65FE-44DF-8052-200699D659C2}">
      <dsp:nvSpPr>
        <dsp:cNvPr id="0" name=""/>
        <dsp:cNvSpPr/>
      </dsp:nvSpPr>
      <dsp:spPr>
        <a:xfrm>
          <a:off x="0" y="70971"/>
          <a:ext cx="6492875" cy="1006931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baseline="0" dirty="0">
              <a:solidFill>
                <a:schemeClr val="tx1"/>
              </a:solidFill>
            </a:rPr>
            <a:t>An </a:t>
          </a:r>
          <a:r>
            <a:rPr lang="en-US" sz="1800" b="1" i="1" kern="1200" baseline="0" dirty="0">
              <a:solidFill>
                <a:schemeClr val="tx1"/>
              </a:solidFill>
            </a:rPr>
            <a:t>Abstract Data Type</a:t>
          </a:r>
          <a:r>
            <a:rPr lang="en-US" sz="1800" b="1" i="0" kern="1200" baseline="0" dirty="0">
              <a:solidFill>
                <a:schemeClr val="tx1"/>
              </a:solidFill>
            </a:rPr>
            <a:t>  (ADT) is a data type that "hides" the implementation of its operations.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9154" y="120125"/>
        <a:ext cx="6394567" cy="908623"/>
      </dsp:txXfrm>
    </dsp:sp>
    <dsp:sp modelId="{61C799DD-2DEC-4BB4-97E8-02D2B765003C}">
      <dsp:nvSpPr>
        <dsp:cNvPr id="0" name=""/>
        <dsp:cNvSpPr/>
      </dsp:nvSpPr>
      <dsp:spPr>
        <a:xfrm>
          <a:off x="0" y="1077902"/>
          <a:ext cx="6492875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baseline="0" dirty="0"/>
            <a:t>There is a </a:t>
          </a:r>
          <a:r>
            <a:rPr lang="en-US" sz="1400" b="1" i="1" kern="1200" baseline="0" dirty="0"/>
            <a:t>public</a:t>
          </a:r>
          <a:r>
            <a:rPr lang="en-US" sz="1400" b="1" i="0" kern="1200" baseline="0" dirty="0"/>
            <a:t> set of operations.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baseline="0" dirty="0"/>
            <a:t>The data itself is </a:t>
          </a:r>
          <a:r>
            <a:rPr lang="en-US" sz="1400" b="1" i="1" kern="1200" baseline="0" dirty="0"/>
            <a:t>private</a:t>
          </a:r>
          <a:r>
            <a:rPr lang="en-US" sz="1400" b="1" i="0" kern="1200" baseline="0" dirty="0"/>
            <a:t>.</a:t>
          </a:r>
          <a:endParaRPr lang="en-US" sz="1400" kern="1200" dirty="0"/>
        </a:p>
      </dsp:txBody>
      <dsp:txXfrm>
        <a:off x="0" y="1077902"/>
        <a:ext cx="6492875" cy="484380"/>
      </dsp:txXfrm>
    </dsp:sp>
    <dsp:sp modelId="{52E29032-2BFE-40A1-AFA3-19B0497EF375}">
      <dsp:nvSpPr>
        <dsp:cNvPr id="0" name=""/>
        <dsp:cNvSpPr/>
      </dsp:nvSpPr>
      <dsp:spPr>
        <a:xfrm>
          <a:off x="0" y="1562282"/>
          <a:ext cx="6492875" cy="1006931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baseline="0" dirty="0">
              <a:solidFill>
                <a:schemeClr val="tx1"/>
              </a:solidFill>
            </a:rPr>
            <a:t>ADT's can be implemented via a class in C++.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9154" y="1611436"/>
        <a:ext cx="6394567" cy="908623"/>
      </dsp:txXfrm>
    </dsp:sp>
    <dsp:sp modelId="{C026AACA-D915-4A01-95B4-5421A60F0F78}">
      <dsp:nvSpPr>
        <dsp:cNvPr id="0" name=""/>
        <dsp:cNvSpPr/>
      </dsp:nvSpPr>
      <dsp:spPr>
        <a:xfrm>
          <a:off x="0" y="2621053"/>
          <a:ext cx="6492875" cy="1006931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>
              <a:solidFill>
                <a:schemeClr val="tx1"/>
              </a:solidFill>
            </a:rPr>
            <a:t>ADT's in C++ may have “sugar coating”, such as overloaded operators, that may make their usage appear identical to that of built-in types.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9154" y="2670207"/>
        <a:ext cx="6394567" cy="9086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A022C-217E-4930-B541-20705B152632}">
      <dsp:nvSpPr>
        <dsp:cNvPr id="0" name=""/>
        <dsp:cNvSpPr/>
      </dsp:nvSpPr>
      <dsp:spPr>
        <a:xfrm>
          <a:off x="0" y="87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7C5C6-6D3C-4A51-9F4B-307F197C0B4C}">
      <dsp:nvSpPr>
        <dsp:cNvPr id="0" name=""/>
        <dsp:cNvSpPr/>
      </dsp:nvSpPr>
      <dsp:spPr>
        <a:xfrm>
          <a:off x="0" y="873"/>
          <a:ext cx="6492875" cy="117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 object-oriented software, a function defined for an object is called a method.</a:t>
          </a:r>
        </a:p>
      </dsp:txBody>
      <dsp:txXfrm>
        <a:off x="0" y="873"/>
        <a:ext cx="6492875" cy="1177026"/>
      </dsp:txXfrm>
    </dsp:sp>
    <dsp:sp modelId="{2296CA4F-86A9-401B-A48B-4C1CA83F1711}">
      <dsp:nvSpPr>
        <dsp:cNvPr id="0" name=""/>
        <dsp:cNvSpPr/>
      </dsp:nvSpPr>
      <dsp:spPr>
        <a:xfrm>
          <a:off x="0" y="11779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0FD2B-6634-45C7-A19D-05DEB0CDFBDF}">
      <dsp:nvSpPr>
        <dsp:cNvPr id="0" name=""/>
        <dsp:cNvSpPr/>
      </dsp:nvSpPr>
      <dsp:spPr>
        <a:xfrm>
          <a:off x="0" y="1177900"/>
          <a:ext cx="6492875" cy="117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 method is only accessible via its object, while a function is a free-standing entity.</a:t>
          </a:r>
        </a:p>
      </dsp:txBody>
      <dsp:txXfrm>
        <a:off x="0" y="1177900"/>
        <a:ext cx="6492875" cy="1177026"/>
      </dsp:txXfrm>
    </dsp:sp>
    <dsp:sp modelId="{967C0BAD-A4E9-470A-A104-DE33DA9D174B}">
      <dsp:nvSpPr>
        <dsp:cNvPr id="0" name=""/>
        <dsp:cNvSpPr/>
      </dsp:nvSpPr>
      <dsp:spPr>
        <a:xfrm>
          <a:off x="0" y="2354927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B8992-19C4-46F2-B930-2961F27130AD}">
      <dsp:nvSpPr>
        <dsp:cNvPr id="0" name=""/>
        <dsp:cNvSpPr/>
      </dsp:nvSpPr>
      <dsp:spPr>
        <a:xfrm>
          <a:off x="0" y="2354927"/>
          <a:ext cx="6492875" cy="923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Objects communicate between each other through method invocation.</a:t>
          </a:r>
        </a:p>
      </dsp:txBody>
      <dsp:txXfrm>
        <a:off x="0" y="2354927"/>
        <a:ext cx="6492875" cy="923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115C2-EE3C-4923-8B48-ACE8CDBCD12A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B3757-0857-4ACD-ABF5-876CC68D659F}">
      <dsp:nvSpPr>
        <dsp:cNvPr id="0" name=""/>
        <dsp:cNvSpPr/>
      </dsp:nvSpPr>
      <dsp:spPr>
        <a:xfrm>
          <a:off x="0" y="0"/>
          <a:ext cx="6492875" cy="1173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Inheritance is defining a new class by specifying only its difference from another class.</a:t>
          </a:r>
        </a:p>
      </dsp:txBody>
      <dsp:txXfrm>
        <a:off x="0" y="0"/>
        <a:ext cx="6492875" cy="1173274"/>
      </dsp:txXfrm>
    </dsp:sp>
    <dsp:sp modelId="{B67A4F38-FC43-4543-8F97-CF050B927745}">
      <dsp:nvSpPr>
        <dsp:cNvPr id="0" name=""/>
        <dsp:cNvSpPr/>
      </dsp:nvSpPr>
      <dsp:spPr>
        <a:xfrm>
          <a:off x="0" y="1173274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2A759-CE41-49D3-9703-264EAF3E1953}">
      <dsp:nvSpPr>
        <dsp:cNvPr id="0" name=""/>
        <dsp:cNvSpPr/>
      </dsp:nvSpPr>
      <dsp:spPr>
        <a:xfrm>
          <a:off x="0" y="1173274"/>
          <a:ext cx="6492875" cy="1173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Derived classes (subclasses) inherit behavior from the base class (superclass).</a:t>
          </a:r>
        </a:p>
      </dsp:txBody>
      <dsp:txXfrm>
        <a:off x="0" y="1173274"/>
        <a:ext cx="6492875" cy="11732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B3293-12B0-4645-9269-943F8537A33F}">
      <dsp:nvSpPr>
        <dsp:cNvPr id="0" name=""/>
        <dsp:cNvSpPr/>
      </dsp:nvSpPr>
      <dsp:spPr>
        <a:xfrm>
          <a:off x="0" y="175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B593A-2534-4565-97F2-064C71D6C8C7}">
      <dsp:nvSpPr>
        <dsp:cNvPr id="0" name=""/>
        <dsp:cNvSpPr/>
      </dsp:nvSpPr>
      <dsp:spPr>
        <a:xfrm>
          <a:off x="0" y="1752"/>
          <a:ext cx="6492875" cy="1195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Polymorphism is the ability of two or more classes of objects to respond to the same message, each in its own way.</a:t>
          </a:r>
        </a:p>
      </dsp:txBody>
      <dsp:txXfrm>
        <a:off x="0" y="1752"/>
        <a:ext cx="6492875" cy="1195056"/>
      </dsp:txXfrm>
    </dsp:sp>
    <dsp:sp modelId="{16443515-4B91-4B9F-A933-84CC1DB97C2C}">
      <dsp:nvSpPr>
        <dsp:cNvPr id="0" name=""/>
        <dsp:cNvSpPr/>
      </dsp:nvSpPr>
      <dsp:spPr>
        <a:xfrm>
          <a:off x="0" y="119680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CA0DE-4E62-4354-9739-FBED4FFFDE76}">
      <dsp:nvSpPr>
        <dsp:cNvPr id="0" name=""/>
        <dsp:cNvSpPr/>
      </dsp:nvSpPr>
      <dsp:spPr>
        <a:xfrm>
          <a:off x="0" y="1196809"/>
          <a:ext cx="6492875" cy="1195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receiving object’s method is determined at run time by a process known as dynamic binding. </a:t>
          </a:r>
        </a:p>
      </dsp:txBody>
      <dsp:txXfrm>
        <a:off x="0" y="1196809"/>
        <a:ext cx="6492875" cy="1195056"/>
      </dsp:txXfrm>
    </dsp:sp>
    <dsp:sp modelId="{A899EA03-A157-4C7B-97DD-6261AFDA675C}">
      <dsp:nvSpPr>
        <dsp:cNvPr id="0" name=""/>
        <dsp:cNvSpPr/>
      </dsp:nvSpPr>
      <dsp:spPr>
        <a:xfrm>
          <a:off x="0" y="239186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0AEBB-A338-4165-9027-36A794B179CE}">
      <dsp:nvSpPr>
        <dsp:cNvPr id="0" name=""/>
        <dsp:cNvSpPr/>
      </dsp:nvSpPr>
      <dsp:spPr>
        <a:xfrm>
          <a:off x="0" y="2391865"/>
          <a:ext cx="6492875" cy="1195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 object does not need to know to whom it is sending a message</a:t>
          </a:r>
        </a:p>
      </dsp:txBody>
      <dsp:txXfrm>
        <a:off x="0" y="2391865"/>
        <a:ext cx="6492875" cy="1195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3417-9505-4B1C-8C21-B45B84CF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1870B-FD01-4951-9A07-C3849A1F0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84DD-2BE7-4555-AF29-3B7ABC5E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BAF18-089A-41DD-AB35-ED69C1A9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2AEC-F9CF-4274-B596-10809B35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68C5-E708-4A8A-84A9-3301A7F9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084DB-301F-4375-917F-A7A7E93F0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FFB93-6112-42CF-8F1D-014D43C1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4F23-4BF5-4030-B027-554E6A34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2718-BC2A-4A5C-AEEA-ABA8D13B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8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335DB-ED3E-494A-8CA6-8004105D2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10ECB-0C74-4BB2-8DCA-C3463C6A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CEDC-96D3-4D5A-BB46-B3CB5FE4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8080-71BA-44F2-89D3-3286A9F6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94A6-AE06-4BA7-9304-53BD1C1D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56F0-112A-4329-989E-D0CFEA63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BD850-F503-42AA-9BA0-EB8D9FB8E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ED272-20C8-40BC-8E4C-9601C62C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CC7A-12F6-4AC5-BCA1-32A8DCE3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6FAA-A738-4045-B4BB-70DB63B1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9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86D9-75D2-448D-B75A-42771E63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4BF3-7887-4C6A-9F31-093A9E6A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1921-ACE7-4209-805B-9F24F7FA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4157-7E1E-4CC3-8C67-AFDEAA3D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E7FF-94F2-47C0-8301-AF19FCDA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5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AF10-2504-406E-87E4-2B4FCFFB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7210F-EA76-4B19-92E2-C636E45C3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175D-50B0-4583-B7F6-EFAA843B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A7D1-8BB3-4B64-8919-13FF6B91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F2B6-9420-4FBD-A49D-3B177BE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EA9E-31D8-4C35-B15B-F50D8AED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629F-6377-4B56-A4C9-5951C1002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C0942-369D-4E0E-8479-4E03451A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19944-F179-4A45-8B6C-DC5DF6FA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EDE90-40AF-452B-A662-BAE6E646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8193E-5E41-42D9-B61A-8C135DBC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B222-A000-4734-9C86-2B709267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23D06-236E-42B1-93EF-776CF1B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B27D4-3E9A-4A96-9A33-C0DE4D82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28E77-7E99-4BB5-BF49-D4D49FEB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C58DE-0400-436B-AACD-EB491EC13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4164D-9085-4C78-9C0B-EB04E772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BF3B0-DECC-47EC-96DD-0867FCEA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61A01-F276-4AAA-99B5-77A0E4D7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B4FF-B8BB-429D-B18E-314F6364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B126D-AB87-414B-A7DA-5C4CD2AC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90C9C-E19D-438A-9325-BBBB9C25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8C683-8855-4EFF-B965-E62E8B86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9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F265A-BBE6-4DC2-8635-50B50959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2AB67-8DB0-4975-9AF7-11E129A0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264AA-2D9E-42F8-8DB2-26F40342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7A90-AA87-4DAF-8C53-C8F852E2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DED8-019A-4DDF-A34C-D66C5CF7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11F53-2F7E-44EC-8795-0AA740DA8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1282-1608-4211-8A11-051E6644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418FD-19B6-48BD-9DCD-E7AB170A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136B-B545-4F6D-BE3E-E1FD8E19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0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3CBF-B1D6-4FD9-91A6-C5B58F8D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1EF95-6BDE-44E9-B5A2-59D8E365E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AAC61-57BC-45AD-9DC8-54272A1AB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67647-4550-4B73-866F-9ECB8CEE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9C96B-4F5D-481B-B043-83B22A48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82739-298D-4DE9-B8C8-64B1AD84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868B3-A305-4EB2-9671-1629AB72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923A4-ADCA-4538-8791-5F10A586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AD184-B578-487A-8422-0049443A7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2A95D-7B69-493F-A916-BB0CCA21DE5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6718-FB6C-43E1-A26C-4DD442467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15CFB-6AA4-4070-9603-24FBEC07A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../work/Labs/Lab1" TargetMode="External"/><Relationship Id="rId2" Type="http://schemas.openxmlformats.org/officeDocument/2006/relationships/hyperlink" Target="../../Work/Chap01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Work/Labs/Lab1" TargetMode="External"/><Relationship Id="rId2" Type="http://schemas.openxmlformats.org/officeDocument/2006/relationships/hyperlink" Target="../../Work/Chap01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DA11A-B8AD-4780-99A3-0F816F79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 </a:t>
            </a: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Language Primer</a:t>
            </a:r>
            <a:endParaRPr lang="en-US" sz="7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EE00E-DCB6-4DF5-8CB8-A7FD3BAA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</a:t>
            </a:r>
            <a:endParaRPr lang="en-US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60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5160-28A8-F7CF-4A1B-435D831B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E7CF4BA-33C2-C8FF-4424-C783228C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FFEE4-A78B-17FD-809C-8DB14112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F09861-1863-9CE9-044F-5C3613BC07EA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Short-circuit evaluation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A9CA0-DB76-07C8-BDB3-01E9D9BA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72AB21C-4AD2-D565-AB8C-F3251DE39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68B6B49A-781F-B46F-73C1-A249A80A2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18085406-D6F7-EA4D-D11C-DE79D0EB2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6571F9DA-CFA1-4420-6BEF-1752E864E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3EB9E125-A959-2626-FABF-7C33E8EC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7572B9BA-3793-30F0-61A1-EF64C97ED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79095123-45DD-891B-886D-60E7F31A6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6B2951B6-68D6-5E67-36EC-31EC51072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3432CAE6-854A-B205-0D69-B8C97041B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5851AC41-7055-4C41-45D0-0C45276CA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712E2E0B-1D25-CBE6-68C3-772940F2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CD1D4B14-0E33-B865-5DE0-08F3D140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021CAD02-A93C-160A-DC8D-3D697B342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CB4FF0D8-4EC5-0940-F08E-605B6592C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33740C6C-DC02-48ED-E5E9-E8A6C72E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BEAF4A37-9F38-B713-4E7A-A22462A60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ADCC5302-A33F-F295-44D1-89638261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DF6579DD-B8B2-194D-063A-64E4F0003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EF83E32-30A9-181B-9E2D-1B439421E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6F115DE2-78F6-AF4F-490F-D43B6F7A8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E8448B-8089-E7B8-31EA-545D02609549}"/>
              </a:ext>
            </a:extLst>
          </p:cNvPr>
          <p:cNvSpPr txBox="1">
            <a:spLocks/>
          </p:cNvSpPr>
          <p:nvPr/>
        </p:nvSpPr>
        <p:spPr>
          <a:xfrm>
            <a:off x="417009" y="2887614"/>
            <a:ext cx="6397340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Logical expression are evaluated left-to-right</a:t>
            </a:r>
          </a:p>
          <a:p>
            <a:r>
              <a:rPr lang="en-US" sz="2400" b="1" dirty="0"/>
              <a:t>Evaluation guaranteed to stop as soon as final outcome is determined</a:t>
            </a:r>
          </a:p>
          <a:p>
            <a:endParaRPr lang="en-US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E4FA20-56CE-8925-373B-7C7B4B75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BAADB2-C14B-AE26-F5FB-2BDD400AE11D}"/>
              </a:ext>
            </a:extLst>
          </p:cNvPr>
          <p:cNvSpPr/>
          <p:nvPr/>
        </p:nvSpPr>
        <p:spPr>
          <a:xfrm>
            <a:off x="8638944" y="4231147"/>
            <a:ext cx="322395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 (d != 0 &amp;&amp; n/d &gt; 2)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8556C3-EB02-8C10-2E5C-C13EEBF79009}"/>
              </a:ext>
            </a:extLst>
          </p:cNvPr>
          <p:cNvCxnSpPr/>
          <p:nvPr/>
        </p:nvCxnSpPr>
        <p:spPr>
          <a:xfrm>
            <a:off x="8145168" y="5502461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">
            <a:extLst>
              <a:ext uri="{FF2B5EF4-FFF2-40B4-BE49-F238E27FC236}">
                <a16:creationId xmlns:a16="http://schemas.microsoft.com/office/drawing/2014/main" id="{6D63612D-50DB-0C8E-C274-35F36CA3F9A5}"/>
              </a:ext>
            </a:extLst>
          </p:cNvPr>
          <p:cNvSpPr txBox="1"/>
          <p:nvPr/>
        </p:nvSpPr>
        <p:spPr>
          <a:xfrm>
            <a:off x="6877146" y="5210073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only divide if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b="1" dirty="0">
                <a:latin typeface="+mj-lt"/>
                <a:cs typeface="Arial" pitchFamily="34" charset="0"/>
              </a:rPr>
              <a:t> not zero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7678BF9D-B32C-8449-9C13-D52D7EC7C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03189"/>
              </p:ext>
            </p:extLst>
          </p:nvPr>
        </p:nvGraphicFramePr>
        <p:xfrm>
          <a:off x="753575" y="4293916"/>
          <a:ext cx="362084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906">
                  <a:extLst>
                    <a:ext uri="{9D8B030D-6E8A-4147-A177-3AD203B41FA5}">
                      <a16:colId xmlns:a16="http://schemas.microsoft.com/office/drawing/2014/main" val="359917651"/>
                    </a:ext>
                  </a:extLst>
                </a:gridCol>
                <a:gridCol w="359906">
                  <a:extLst>
                    <a:ext uri="{9D8B030D-6E8A-4147-A177-3AD203B41FA5}">
                      <a16:colId xmlns:a16="http://schemas.microsoft.com/office/drawing/2014/main" val="4032023386"/>
                    </a:ext>
                  </a:extLst>
                </a:gridCol>
                <a:gridCol w="883835">
                  <a:extLst>
                    <a:ext uri="{9D8B030D-6E8A-4147-A177-3AD203B41FA5}">
                      <a16:colId xmlns:a16="http://schemas.microsoft.com/office/drawing/2014/main" val="4243090801"/>
                    </a:ext>
                  </a:extLst>
                </a:gridCol>
                <a:gridCol w="909805">
                  <a:extLst>
                    <a:ext uri="{9D8B030D-6E8A-4147-A177-3AD203B41FA5}">
                      <a16:colId xmlns:a16="http://schemas.microsoft.com/office/drawing/2014/main" val="675885713"/>
                    </a:ext>
                  </a:extLst>
                </a:gridCol>
                <a:gridCol w="491662">
                  <a:extLst>
                    <a:ext uri="{9D8B030D-6E8A-4147-A177-3AD203B41FA5}">
                      <a16:colId xmlns:a16="http://schemas.microsoft.com/office/drawing/2014/main" val="3448549359"/>
                    </a:ext>
                  </a:extLst>
                </a:gridCol>
                <a:gridCol w="615727">
                  <a:extLst>
                    <a:ext uri="{9D8B030D-6E8A-4147-A177-3AD203B41FA5}">
                      <a16:colId xmlns:a16="http://schemas.microsoft.com/office/drawing/2014/main" val="2748923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||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&amp;&amp;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6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8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6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5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5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9525-07FE-2E98-3E0A-ABA7B733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443A0-6628-C39A-9314-DE2982FE5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36B72A7-A704-9F6D-A08C-A7D250E30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B05CB9-DDCA-874C-DAAF-CAF73215D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06ECBB-DAEC-A937-9200-69D83C7BACFF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Conditional operator ?: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B82B5D-6053-8C9A-0580-449CCA6C0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7C8B910-32CC-4EC0-717C-EB508CAD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2EFBD330-7A52-29E5-3024-E45448A34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1A469ED4-D1E4-6CDC-EED7-C90650768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E80D1576-66D0-1DBF-8918-3B80EEDFE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626AAE2D-6C2C-B915-3241-F6B314119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8E326D58-BE69-3728-F10A-B6A295A65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7369D55F-1A16-03E8-2808-7897CE488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6F84C03B-67A9-940B-83A7-D3962D062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9507E4FE-03C1-AA9F-F9AF-08113E99F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7AF9A8E1-02B5-4012-4E05-97BD4C997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DA46A301-D6D0-A186-90E1-B09FED5CB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D2D060E7-7CB6-F441-C32A-32495B937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EC8524DF-915A-710B-30B3-40CDEEAA6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A6F64A40-A3B7-7A13-D0A6-AEC093290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33D95D9D-559B-E14F-FD55-404479DA2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DF58BF32-3DA7-C46B-8F0B-7BA202FEF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64A8F252-4CC2-DAB8-6536-F02C9161D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F293EC80-7274-E6B9-6D1E-97A28A43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96D9D091-E9C0-A0B8-5A49-09DC3006C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32FE5D01-56FF-2C8F-FDC2-9EC3328A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B7801BF-9275-11DB-F654-669C92509937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Makes an expression out of a test</a:t>
            </a:r>
          </a:p>
          <a:p>
            <a:pPr lvl="1"/>
            <a:r>
              <a:rPr lang="en-US" b="1"/>
              <a:t>a shorthand if statement</a:t>
            </a:r>
          </a:p>
          <a:p>
            <a:pPr lvl="1"/>
            <a:r>
              <a:rPr lang="en-US" b="1"/>
              <a:t>C and C++’s sole “ternary” operator (takes 3 operands)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A95743-1EF8-7220-472A-9D85A941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6226D1-E933-1E48-20DE-CA151477F15A}"/>
              </a:ext>
            </a:extLst>
          </p:cNvPr>
          <p:cNvSpPr/>
          <p:nvPr/>
        </p:nvSpPr>
        <p:spPr>
          <a:xfrm>
            <a:off x="2430834" y="4114697"/>
            <a:ext cx="271741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endParaRPr lang="fr-F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 = x &gt; y ? x : y;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9BC804-9FFE-DF47-EACB-4EBEC9054947}"/>
              </a:ext>
            </a:extLst>
          </p:cNvPr>
          <p:cNvCxnSpPr/>
          <p:nvPr/>
        </p:nvCxnSpPr>
        <p:spPr>
          <a:xfrm>
            <a:off x="1927914" y="5421356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">
            <a:extLst>
              <a:ext uri="{FF2B5EF4-FFF2-40B4-BE49-F238E27FC236}">
                <a16:creationId xmlns:a16="http://schemas.microsoft.com/office/drawing/2014/main" id="{69492114-D8CA-B4F1-3AB3-63A5045BF18A}"/>
              </a:ext>
            </a:extLst>
          </p:cNvPr>
          <p:cNvSpPr txBox="1"/>
          <p:nvPr/>
        </p:nvSpPr>
        <p:spPr>
          <a:xfrm>
            <a:off x="941700" y="5128968"/>
            <a:ext cx="987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compute</a:t>
            </a:r>
          </a:p>
          <a:p>
            <a:r>
              <a:rPr lang="en-US" sz="1600" b="1" dirty="0">
                <a:latin typeface="+mj-lt"/>
                <a:cs typeface="Arial" pitchFamily="34" charset="0"/>
              </a:rPr>
              <a:t>maximum</a:t>
            </a:r>
          </a:p>
        </p:txBody>
      </p:sp>
    </p:spTree>
    <p:extLst>
      <p:ext uri="{BB962C8B-B14F-4D97-AF65-F5344CB8AC3E}">
        <p14:creationId xmlns:p14="http://schemas.microsoft.com/office/powerpoint/2010/main" val="67278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25E8-ABE2-72A2-B622-C00D751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87541DE-EEB3-B718-262D-960B49244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7AB80E-55B2-23A9-7E46-7065F8D76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498860F-ECAA-C274-DEE3-EAD26EF3C696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while and do loop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3E5DAD-207C-CBB8-8B81-615C697C4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1C22D77F-260C-FB7C-D5C0-917B9DC04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0C6168EF-69C8-13F4-EFEF-6E96CFEE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191279BC-978F-8775-A261-43707665F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748D3125-AA07-AC3A-6D62-AB1ACB88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5808B1FE-C52D-862D-38FE-1F163748F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A710341F-C2EA-9245-52C6-DC8732C07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93061416-8E74-E721-BCD3-2E1DE3CDC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6B076E7D-CF3C-1866-B9C1-4C152956D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F3737D7E-6CCA-79BA-6463-B5D391408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786D14BC-D14F-B44D-02BD-D3D558988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6C3477B4-F329-9FD0-F28A-6637C24D5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E67DFAD7-79FE-BC36-41D7-C88C19FB4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6493EEA-72ED-B3EB-CDB3-54B8789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E9CAE067-D0C8-96FE-8DA4-AC278F882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8635C4CE-E659-1249-1839-D05D19B26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4D79F254-8DD6-4542-47A6-E2F0D561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E2CF0518-99C4-CD97-3B32-15FE48AF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FB2C816B-95C5-2853-17DB-7A012AAB7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B769E5DA-45E1-BDCA-F9B1-EA004AD7C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74944B19-B1E1-D11F-0E85-8DDDA2122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B805B3D-253A-016A-8066-083DAF193DDE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549859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/>
              <a:t>while</a:t>
            </a:r>
            <a:r>
              <a:rPr lang="en-US" sz="2400" b="1" dirty="0"/>
              <a:t> repeats until condition is false</a:t>
            </a:r>
          </a:p>
          <a:p>
            <a:r>
              <a:rPr lang="en-US" sz="2400" b="1" dirty="0"/>
              <a:t>Expression is evaluated before body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A4D3E3-66AD-D058-003F-7D114E14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7974C1-B02A-14B5-4131-8FEF0C03F24C}"/>
              </a:ext>
            </a:extLst>
          </p:cNvPr>
          <p:cNvSpPr/>
          <p:nvPr/>
        </p:nvSpPr>
        <p:spPr>
          <a:xfrm>
            <a:off x="2818567" y="3630420"/>
            <a:ext cx="2210862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while (x &gt; 0)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393506F-E6A1-610C-A188-7563B0F5AB19}"/>
              </a:ext>
            </a:extLst>
          </p:cNvPr>
          <p:cNvCxnSpPr/>
          <p:nvPr/>
        </p:nvCxnSpPr>
        <p:spPr>
          <a:xfrm>
            <a:off x="2324791" y="492118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4">
            <a:extLst>
              <a:ext uri="{FF2B5EF4-FFF2-40B4-BE49-F238E27FC236}">
                <a16:creationId xmlns:a16="http://schemas.microsoft.com/office/drawing/2014/main" id="{2896B46F-E7A0-9491-65D0-E24AABBBE235}"/>
              </a:ext>
            </a:extLst>
          </p:cNvPr>
          <p:cNvSpPr txBox="1"/>
          <p:nvPr/>
        </p:nvSpPr>
        <p:spPr>
          <a:xfrm>
            <a:off x="594359" y="4751905"/>
            <a:ext cx="1652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repeats while true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0D06015F-A669-E38D-3F4D-B2EBDF9F8699}"/>
              </a:ext>
            </a:extLst>
          </p:cNvPr>
          <p:cNvSpPr txBox="1">
            <a:spLocks/>
          </p:cNvSpPr>
          <p:nvPr/>
        </p:nvSpPr>
        <p:spPr>
          <a:xfrm>
            <a:off x="6313544" y="2721429"/>
            <a:ext cx="549859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/>
              <a:t>do</a:t>
            </a:r>
            <a:r>
              <a:rPr lang="en-US" sz="2400" b="1" dirty="0"/>
              <a:t> repeats until condition is false</a:t>
            </a:r>
          </a:p>
          <a:p>
            <a:r>
              <a:rPr lang="en-US" sz="2400" b="1" dirty="0"/>
              <a:t>Expression is evaluated after body</a:t>
            </a:r>
          </a:p>
          <a:p>
            <a:endParaRPr lang="en-US" sz="24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F099DAF-0FA3-0718-F4CD-CF3B3F24BAA7}"/>
              </a:ext>
            </a:extLst>
          </p:cNvPr>
          <p:cNvSpPr/>
          <p:nvPr/>
        </p:nvSpPr>
        <p:spPr>
          <a:xfrm>
            <a:off x="8548352" y="3630420"/>
            <a:ext cx="2337499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while (x &gt; 0)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4" name="TextBox 4">
            <a:extLst>
              <a:ext uri="{FF2B5EF4-FFF2-40B4-BE49-F238E27FC236}">
                <a16:creationId xmlns:a16="http://schemas.microsoft.com/office/drawing/2014/main" id="{422F5119-48AF-4915-0C24-9B4CA230E6FD}"/>
              </a:ext>
            </a:extLst>
          </p:cNvPr>
          <p:cNvSpPr txBox="1"/>
          <p:nvPr/>
        </p:nvSpPr>
        <p:spPr>
          <a:xfrm>
            <a:off x="6397277" y="5626645"/>
            <a:ext cx="1652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repeats while true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D946BC-583B-6904-C1A0-D58C7DEF00CC}"/>
              </a:ext>
            </a:extLst>
          </p:cNvPr>
          <p:cNvCxnSpPr/>
          <p:nvPr/>
        </p:nvCxnSpPr>
        <p:spPr>
          <a:xfrm>
            <a:off x="8007134" y="579592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8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DB79A0C-A540-5A6F-76FA-AA1652AE9ECB}"/>
              </a:ext>
            </a:extLst>
          </p:cNvPr>
          <p:cNvSpPr txBox="1">
            <a:spLocks/>
          </p:cNvSpPr>
          <p:nvPr/>
        </p:nvSpPr>
        <p:spPr>
          <a:xfrm>
            <a:off x="594360" y="528015"/>
            <a:ext cx="11003280" cy="1896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loop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2A49A3-69DD-2159-DD75-78D970F3167A}"/>
              </a:ext>
            </a:extLst>
          </p:cNvPr>
          <p:cNvSpPr txBox="1">
            <a:spLocks/>
          </p:cNvSpPr>
          <p:nvPr/>
        </p:nvSpPr>
        <p:spPr>
          <a:xfrm>
            <a:off x="597408" y="3225339"/>
            <a:ext cx="5444922" cy="2981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Localizes control information</a:t>
            </a:r>
          </a:p>
          <a:p>
            <a:pPr lvl="1"/>
            <a:r>
              <a:rPr lang="en-US" b="1" dirty="0"/>
              <a:t>initialization, test condition, </a:t>
            </a:r>
            <a:br>
              <a:rPr lang="en-US" b="1" dirty="0"/>
            </a:br>
            <a:r>
              <a:rPr lang="en-US" b="1" dirty="0"/>
              <a:t>prepare-for-next-iteration expression</a:t>
            </a:r>
          </a:p>
          <a:p>
            <a:pPr lvl="1"/>
            <a:r>
              <a:rPr lang="en-US" b="1" dirty="0"/>
              <a:t>parts separated by semicolons</a:t>
            </a:r>
          </a:p>
          <a:p>
            <a:endParaRPr lang="en-US" sz="2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624595-06E1-C5F0-C99F-659662CD584A}"/>
              </a:ext>
            </a:extLst>
          </p:cNvPr>
          <p:cNvSpPr/>
          <p:nvPr/>
        </p:nvSpPr>
        <p:spPr>
          <a:xfrm>
            <a:off x="5980415" y="3193804"/>
            <a:ext cx="385714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main()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endParaRPr lang="nn-NO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 (int i = 0; i &lt; 5; i++)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5" name="Line 5">
            <a:extLst>
              <a:ext uri="{FF2B5EF4-FFF2-40B4-BE49-F238E27FC236}">
                <a16:creationId xmlns:a16="http://schemas.microsoft.com/office/drawing/2014/main" id="{CE8D38D9-CC39-47A5-9F2F-8F95FD120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8079" y="3165015"/>
            <a:ext cx="2084583" cy="12081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74" b="1"/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id="{E65F4F15-8F87-BF88-4602-02A65EB347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76387" y="3618133"/>
            <a:ext cx="1186276" cy="755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74" b="1"/>
          </a:p>
        </p:txBody>
      </p:sp>
      <p:sp>
        <p:nvSpPr>
          <p:cNvPr id="47" name="Line 7">
            <a:extLst>
              <a:ext uri="{FF2B5EF4-FFF2-40B4-BE49-F238E27FC236}">
                <a16:creationId xmlns:a16="http://schemas.microsoft.com/office/drawing/2014/main" id="{F1BA678F-DF8F-4CD4-2CDE-DD31C0A93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1245" y="4079310"/>
            <a:ext cx="481419" cy="2938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74" b="1"/>
          </a:p>
        </p:txBody>
      </p:sp>
      <p:sp>
        <p:nvSpPr>
          <p:cNvPr id="48" name="TextBox 4">
            <a:extLst>
              <a:ext uri="{FF2B5EF4-FFF2-40B4-BE49-F238E27FC236}">
                <a16:creationId xmlns:a16="http://schemas.microsoft.com/office/drawing/2014/main" id="{F1BD657A-A57E-3CD7-807A-74CF1A1BCEF3}"/>
              </a:ext>
            </a:extLst>
          </p:cNvPr>
          <p:cNvSpPr txBox="1"/>
          <p:nvPr/>
        </p:nvSpPr>
        <p:spPr>
          <a:xfrm>
            <a:off x="9921031" y="2930446"/>
            <a:ext cx="1653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done once at start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4A0C3153-0999-3A87-8F3E-51A515A7C5A8}"/>
              </a:ext>
            </a:extLst>
          </p:cNvPr>
          <p:cNvSpPr txBox="1"/>
          <p:nvPr/>
        </p:nvSpPr>
        <p:spPr>
          <a:xfrm>
            <a:off x="9921031" y="3430544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loop while true</a:t>
            </a:r>
          </a:p>
        </p:txBody>
      </p:sp>
      <p:sp>
        <p:nvSpPr>
          <p:cNvPr id="50" name="TextBox 4">
            <a:extLst>
              <a:ext uri="{FF2B5EF4-FFF2-40B4-BE49-F238E27FC236}">
                <a16:creationId xmlns:a16="http://schemas.microsoft.com/office/drawing/2014/main" id="{742F64D8-36A3-E152-F174-06EDC6D8C7DE}"/>
              </a:ext>
            </a:extLst>
          </p:cNvPr>
          <p:cNvSpPr txBox="1"/>
          <p:nvPr/>
        </p:nvSpPr>
        <p:spPr>
          <a:xfrm>
            <a:off x="9921031" y="3877346"/>
            <a:ext cx="2188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done after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77423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EE2B1419-1977-58A3-31C3-997B00D61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E2E0A-5BB6-C120-0586-17B4E3C9E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2FB3F7-8131-B787-A114-4E3359BF7072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Arrays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B3C148-A96B-5793-46AC-FEDFFCB57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0BFCE005-84FC-8850-513A-A14AA0C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26DEA846-4475-B515-8BC1-968C0EAB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8C2A8E5-E7EF-0F8B-1A37-57047DBD5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339130E9-B1EB-C494-5986-6833976B7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5936598-7252-0BC3-FF0C-310879C8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53CD87E2-3A4F-3BDE-72EE-E3DDC827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1BA1C40-DC06-A294-F1B3-5B1021A9B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BED4B4E5-A627-3FBC-270D-21B1E3323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EBA13793-7AF9-4DD9-A4C1-7ED4FFE00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645385C-39E2-656C-695A-C67562840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625A032C-FB0A-5612-85A8-C68256EE8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9F172D2-F623-30C7-9BD2-46A0A30A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4B9648DA-C757-294F-A85E-30D94868E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2F3D0547-9992-2F11-D54D-E7E242EE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84A40A13-C7CA-7EB4-D377-4D291EC37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4E38BD-CD1F-1499-CF5A-E4D303456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567A6C60-6356-840C-F1D0-17E43DD9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27B2D150-CC99-96BC-F0CD-13647DBE9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BFC44E2-3639-3EFB-3DEE-7B8F6C70C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009338CD-02EC-AF55-BB95-79AB863A7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B25CDBD-7AF4-CDF5-CB47-07CA9428148B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549859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Arrays give an indexed sequence of elements</a:t>
            </a:r>
          </a:p>
          <a:p>
            <a:pPr lvl="1"/>
            <a:r>
              <a:rPr lang="en-US" b="1" dirty="0"/>
              <a:t>size must be a compile-time constant expression</a:t>
            </a:r>
          </a:p>
          <a:p>
            <a:pPr lvl="1"/>
            <a:r>
              <a:rPr lang="en-US" b="1" dirty="0"/>
              <a:t>indices are 0 through size-1</a:t>
            </a:r>
          </a:p>
          <a:p>
            <a:pPr lvl="1"/>
            <a:r>
              <a:rPr lang="en-US" b="1" dirty="0"/>
              <a:t>no bounds-checking</a:t>
            </a:r>
          </a:p>
          <a:p>
            <a:pPr lvl="1"/>
            <a:r>
              <a:rPr lang="en-US" b="1" dirty="0"/>
              <a:t>values must be explicitly set or initialized (next slide)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CBD40-A9A1-C9A5-C244-32BA1020E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6A3E25-BE0F-D185-B46D-FDBE164C43A6}"/>
              </a:ext>
            </a:extLst>
          </p:cNvPr>
          <p:cNvSpPr/>
          <p:nvPr/>
        </p:nvSpPr>
        <p:spPr>
          <a:xfrm>
            <a:off x="6875772" y="2679546"/>
            <a:ext cx="1704313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a[6];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a[0] = 1;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a[1] = 2;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a[2] = 4;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a[5] = 32;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1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D3927BE-DAEA-6A4D-B2C9-822AA1DFB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7FB2C8-6EEE-CEA8-D9D8-DFC0403F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E60FCF-6980-1B0C-FD06-9010C5CDD7F9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Array initialization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67B2C6-384E-F16B-272D-EC7B7C5F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8C1B1CAA-7664-B231-B299-E327295CC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4882D619-7875-2EF4-5941-32A5F562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D8A3A7AE-89B3-5691-724D-CC1C7867F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9BF9B413-83C1-4399-BA54-C2AF04554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3ADED691-82EA-BA35-EC97-2B9A49C8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F9A5BDC1-87B6-E58D-4729-937AD68C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6B50B11-689E-41C9-C30C-B7931B77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ADE2AEC8-01AC-F759-4C4D-633C8D435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7347DB4C-0FA6-F7C6-29CF-7D361EAE7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1515A080-84F6-3434-3F2A-A982C2D3F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8CCDEAAE-77BD-66D5-6A07-0DE4FDC05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535D6ADB-F0FA-1A77-51FF-A7A5B1209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6FBD06-2D77-760E-9EA1-57AC710C1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3647A37F-EA7D-2D51-FBB9-6563279EE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63AB0774-4E83-0610-A085-2466D2327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ADC749BB-24CF-DF07-FFE0-F55A0B115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8037D37A-5362-C20C-3494-68A701EBB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89F37286-17BE-13C8-3F42-E5FE76AC8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026B03A5-FF70-8A1E-3D03-510F49CE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6FF117DD-06D7-6D19-7FD8-3EE3E3EB8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F26F0AB-B051-F227-CB37-4FAAE62E9840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Arrays can be initialized</a:t>
            </a:r>
          </a:p>
          <a:p>
            <a:pPr lvl="1"/>
            <a:r>
              <a:rPr lang="en-US" b="1"/>
              <a:t>explicit size may be omitted (if initializer list is supplied)</a:t>
            </a:r>
          </a:p>
          <a:p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219AAB-FBF0-5DCC-2497-E01FFD5A8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407C12-E18B-01B7-33A5-0B82333A8E70}"/>
              </a:ext>
            </a:extLst>
          </p:cNvPr>
          <p:cNvSpPr/>
          <p:nvPr/>
        </p:nvSpPr>
        <p:spPr>
          <a:xfrm>
            <a:off x="1185226" y="3915603"/>
            <a:ext cx="4372787" cy="175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a[] { 1, 2, 4, 8, 16, 32 };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7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6B6F2E3-2321-FC4B-FE0A-EF06D5C63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BE0EBA-6F37-59AD-D3C9-3DA96BE9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FFABBE-E53C-4D97-80B1-E8ABF0B126C2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Multi-dimensional arrays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D4EC96-AC28-C445-5D5B-375E1CE15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7E2FD1D1-6581-B660-198A-1022CDD5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786B5EEA-888B-426B-A6DE-BBD3AEE26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18EE6217-8B51-1220-9E29-04C3E53CB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67EAB065-C8A1-ABB8-D55E-D7DC83F22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797BF3FF-8BA8-CE71-3A21-1627C97F4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CBEE4C85-FD6C-CE97-554E-5815EF742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E9939808-BA9F-009C-A943-93077FA1E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B7BA132C-C922-01ED-5F86-026564C9E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E0F177FB-46CD-B82A-FBAC-A29121477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EFDE4D40-93AA-3520-C3D4-99155D11F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D4500965-CFB6-D01D-8309-A18C898B8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BEBA611C-7550-976B-5850-224BD6D06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86759975-4310-B1AF-98C3-9D6EA626B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AD7094F-03EA-9DC8-9D2A-638552C25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40F6B506-5B65-F44E-7945-1785C3173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AB4B4233-C54A-B308-F152-9747233F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9262033D-0F0C-6DF8-DD3A-AF7C3A85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BA117408-9A36-7AC0-3517-22EF9BC71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EA2EDEA0-CF34-85CF-01BE-3AFAEAF4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C352DF4-ACE2-699D-A2D4-D7232677E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AC1693C-4A34-1279-5E6B-2C5B4342A293}"/>
              </a:ext>
            </a:extLst>
          </p:cNvPr>
          <p:cNvSpPr txBox="1">
            <a:spLocks/>
          </p:cNvSpPr>
          <p:nvPr/>
        </p:nvSpPr>
        <p:spPr>
          <a:xfrm>
            <a:off x="597408" y="2721429"/>
            <a:ext cx="5440390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Arrays may be more than one dimension.</a:t>
            </a:r>
          </a:p>
          <a:p>
            <a:r>
              <a:rPr lang="en-US" sz="2400" b="1" dirty="0"/>
              <a:t>If initialized multidimensional arrays must have bounds for all dimensions except the first (left-most):</a:t>
            </a:r>
          </a:p>
          <a:p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EA2C36-A2C7-0C75-DE73-7BE96BE4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E36BF0-1E11-281F-B73C-5E3E1ABA754A}"/>
              </a:ext>
            </a:extLst>
          </p:cNvPr>
          <p:cNvSpPr/>
          <p:nvPr/>
        </p:nvSpPr>
        <p:spPr>
          <a:xfrm>
            <a:off x="6225720" y="2898925"/>
            <a:ext cx="3603872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main(){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 a[3][4]; 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 (i = 0; i &lt; 3; i++)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 (j = 0; j &lt; 4; j++)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a[i][j] = i * j;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8DA67-D7EB-0CCB-5BF3-B379F7171BAA}"/>
              </a:ext>
            </a:extLst>
          </p:cNvPr>
          <p:cNvSpPr txBox="1"/>
          <p:nvPr/>
        </p:nvSpPr>
        <p:spPr>
          <a:xfrm>
            <a:off x="831691" y="4571855"/>
            <a:ext cx="49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int a[][2] = {{1,2}, {3,4}, {5,6}};</a:t>
            </a:r>
          </a:p>
        </p:txBody>
      </p:sp>
    </p:spTree>
    <p:extLst>
      <p:ext uri="{BB962C8B-B14F-4D97-AF65-F5344CB8AC3E}">
        <p14:creationId xmlns:p14="http://schemas.microsoft.com/office/powerpoint/2010/main" val="260784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589B7F8-C27F-620A-E4AE-9A9E9A4F2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471C7D-C7C2-74DA-F07B-2E249B4B3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D799CA-C80A-F103-B61D-3F6CF97B4ED6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range for loop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569200-17D0-D91C-2EE3-C142B267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19171CEB-B6F6-BE27-BF91-A7939353E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6864E832-AD91-66CD-FC17-91C9733D4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919428F-7C71-671D-26A7-5AFC9F6EBC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875E9491-5276-9946-34D2-07DFCEE0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416DA0C0-E9CF-A0B9-06E8-B4A48C349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F36AE9DA-E538-5240-713B-0C05BEA4F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31C2D32B-A4D9-A5B4-DBF0-31F3E049A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BCA2BA0C-8D14-34B3-7B09-078E3CA1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EA5946D7-B23B-C5E4-25F7-C64DCC0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199D88B5-8D93-E505-0249-AA3E43E5E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51096B4-222C-4DF1-2DCA-1001BCA9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D5F0B84-07B3-A40F-C329-5D89D3773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EC78389-6A8C-F17A-2993-3CCDB91FD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3E6EBF2C-0AE2-F3FC-6966-8E9EA72E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8CEFDA0D-C850-F2E8-C9A3-31999D7F3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73797B86-A65C-CEE6-5739-D90A9AB2F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9B49FC-044A-4859-09A8-804DE158F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74410240-1CC9-231C-FC43-5FA5F6B47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E7107B30-D610-0B06-8DA7-40788EDE7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D1F63B1B-35A0-2508-A33D-F5AEED8EE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C435C5D-33F4-9B24-ADAD-00E4C76B9D25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Iterates from begin to end of collection</a:t>
            </a:r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AA24A7-850F-DC1E-8CF0-694A95962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CEA8D8-FFD5-0870-AEA9-F4ED59C00660}"/>
              </a:ext>
            </a:extLst>
          </p:cNvPr>
          <p:cNvSpPr/>
          <p:nvPr/>
        </p:nvSpPr>
        <p:spPr>
          <a:xfrm>
            <a:off x="1666565" y="3630420"/>
            <a:ext cx="347723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main(){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a[] { 1, 2, 4 ... };</a:t>
            </a:r>
          </a:p>
          <a:p>
            <a:endParaRPr lang="nn-NO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n-NO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 (auto val : a)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9" name="Line 5">
            <a:extLst>
              <a:ext uri="{FF2B5EF4-FFF2-40B4-BE49-F238E27FC236}">
                <a16:creationId xmlns:a16="http://schemas.microsoft.com/office/drawing/2014/main" id="{C1B4A581-6FA3-02E6-EEA0-55D6B4102F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59" y="3580043"/>
            <a:ext cx="2084583" cy="12081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74" b="1"/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47A6D18A-1BEF-48A2-921F-D0EDA76ECD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5062" y="4100002"/>
            <a:ext cx="1186276" cy="755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74" b="1"/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DFA7A57F-E4DF-B0F1-0A49-267D68B81511}"/>
              </a:ext>
            </a:extLst>
          </p:cNvPr>
          <p:cNvSpPr txBox="1"/>
          <p:nvPr/>
        </p:nvSpPr>
        <p:spPr>
          <a:xfrm>
            <a:off x="5660773" y="3296866"/>
            <a:ext cx="180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variable to hold per </a:t>
            </a:r>
          </a:p>
          <a:p>
            <a:r>
              <a:rPr lang="en-US" sz="1600" b="1" dirty="0">
                <a:latin typeface="+mj-lt"/>
                <a:cs typeface="Arial" pitchFamily="34" charset="0"/>
              </a:rPr>
              <a:t>iteration element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FEF94F05-C426-B7C8-AECD-154E09DBCDC6}"/>
              </a:ext>
            </a:extLst>
          </p:cNvPr>
          <p:cNvSpPr txBox="1"/>
          <p:nvPr/>
        </p:nvSpPr>
        <p:spPr>
          <a:xfrm>
            <a:off x="5332626" y="3918489"/>
            <a:ext cx="1992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collection to loop over</a:t>
            </a:r>
          </a:p>
        </p:txBody>
      </p:sp>
    </p:spTree>
    <p:extLst>
      <p:ext uri="{BB962C8B-B14F-4D97-AF65-F5344CB8AC3E}">
        <p14:creationId xmlns:p14="http://schemas.microsoft.com/office/powerpoint/2010/main" val="22000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4C55B98-6DD6-46A9-7471-89D3E0698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5D3672-6719-1683-00C1-9F799966B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2BBA6B-8C13-97D7-5A30-4B4DADC7EBFE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Input/Output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50E032-BE07-B0BC-9B0A-E01C49582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2AE49F28-856E-9A8E-31C5-B4407328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83DD518F-BD09-5526-1FA4-C376AA074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DA2163E-E796-61B2-78A5-C4CCD5384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A7505495-5DC9-E66C-A33D-1DDA38A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A5D8B46F-292E-386A-D8CF-681C0EF21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ED8BECD6-CA2B-A8F9-BA4B-4885D4C3D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87395A9F-8B8A-5685-4740-79283F17E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83B9D30D-F4FC-9E57-1484-F1BC2BDF4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DDD86FF5-8B36-DCF7-25FC-3CB5BA65F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FA8AA5AA-9C1B-8916-BA1B-617D01931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946BAE0-D767-DDD2-5BDE-4AD7821C5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4535C8F-30F1-21D5-4F86-025E7F095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6929143D-99FD-695E-257B-654EB703B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2115612A-E042-9864-B79D-0BFC14CAF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64110E4F-6A4A-4068-3A0A-7CC803A09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383DF197-4559-CD39-FF25-25934FAD2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1F4F4A2A-B63C-96CD-5472-6238A476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91BB3353-57B0-51E3-F501-796B27599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C7C0DBC7-B7B2-2525-B9D2-584BFCD1F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ACBDFEFF-B033-1C26-7811-CD3479BE7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192E3E5-5710-B047-4A12-BDC576E5796F}"/>
              </a:ext>
            </a:extLst>
          </p:cNvPr>
          <p:cNvSpPr txBox="1">
            <a:spLocks/>
          </p:cNvSpPr>
          <p:nvPr/>
        </p:nvSpPr>
        <p:spPr>
          <a:xfrm>
            <a:off x="594360" y="2629468"/>
            <a:ext cx="5561654" cy="3826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Console input/output provided by &lt;iostream&gt;</a:t>
            </a:r>
          </a:p>
          <a:p>
            <a:pPr marL="457200" lvl="1" indent="0">
              <a:buNone/>
            </a:pPr>
            <a:r>
              <a:rPr lang="en-US" sz="2000" b="1" dirty="0" err="1"/>
              <a:t>cin</a:t>
            </a:r>
            <a:r>
              <a:rPr lang="en-US" sz="2000" b="1" dirty="0"/>
              <a:t>, </a:t>
            </a:r>
            <a:r>
              <a:rPr lang="en-US" sz="2000" b="1" dirty="0" err="1"/>
              <a:t>cout</a:t>
            </a:r>
            <a:r>
              <a:rPr lang="en-US" sz="2000" b="1" dirty="0"/>
              <a:t>, </a:t>
            </a:r>
            <a:r>
              <a:rPr lang="en-US" sz="2000" b="1" dirty="0" err="1"/>
              <a:t>cerr</a:t>
            </a:r>
            <a:r>
              <a:rPr lang="en-US" sz="2000" b="1" dirty="0"/>
              <a:t>, …</a:t>
            </a:r>
          </a:p>
          <a:p>
            <a:r>
              <a:rPr lang="en-US" sz="2400" b="1" dirty="0"/>
              <a:t>Additional character and line-based operations provided by &lt;string&gt;</a:t>
            </a:r>
          </a:p>
          <a:p>
            <a:pPr marL="457200" lvl="1" indent="0">
              <a:buNone/>
            </a:pPr>
            <a:r>
              <a:rPr lang="en-US" sz="2000" b="1" dirty="0" err="1"/>
              <a:t>to_string</a:t>
            </a:r>
            <a:r>
              <a:rPr lang="en-US" sz="2000" b="1" dirty="0"/>
              <a:t>, </a:t>
            </a:r>
            <a:r>
              <a:rPr lang="en-US" sz="2000" b="1" dirty="0" err="1"/>
              <a:t>stoi</a:t>
            </a:r>
            <a:r>
              <a:rPr lang="en-US" sz="2000" b="1" dirty="0"/>
              <a:t>, </a:t>
            </a:r>
            <a:r>
              <a:rPr lang="en-US" sz="2000" b="1" dirty="0" err="1"/>
              <a:t>stof</a:t>
            </a:r>
            <a:r>
              <a:rPr lang="en-US" sz="2000" b="1" dirty="0"/>
              <a:t>,…</a:t>
            </a:r>
          </a:p>
          <a:p>
            <a:r>
              <a:rPr lang="en-US" sz="2400" b="1" dirty="0"/>
              <a:t>Several functions to manipulate C strings and arrays provided by &lt;</a:t>
            </a:r>
            <a:r>
              <a:rPr lang="en-US" sz="2400" b="1" dirty="0" err="1"/>
              <a:t>cstring</a:t>
            </a:r>
            <a:r>
              <a:rPr lang="en-US" sz="2400" b="1" dirty="0"/>
              <a:t>&gt;</a:t>
            </a:r>
          </a:p>
          <a:p>
            <a:pPr marL="457200" lvl="1" indent="0">
              <a:buNone/>
            </a:pPr>
            <a:r>
              <a:rPr lang="en-US" sz="2000" b="1" dirty="0" err="1"/>
              <a:t>strcpy</a:t>
            </a:r>
            <a:r>
              <a:rPr lang="en-US" sz="2000" b="1" dirty="0"/>
              <a:t>, </a:t>
            </a:r>
            <a:r>
              <a:rPr lang="en-US" sz="2000" b="1" dirty="0" err="1"/>
              <a:t>strcat</a:t>
            </a:r>
            <a:r>
              <a:rPr lang="en-US" sz="2000" b="1" dirty="0"/>
              <a:t>, </a:t>
            </a:r>
            <a:r>
              <a:rPr lang="en-US" sz="2000" b="1" dirty="0" err="1"/>
              <a:t>strlen</a:t>
            </a:r>
            <a:r>
              <a:rPr lang="en-US" sz="2000" b="1" dirty="0"/>
              <a:t>, …</a:t>
            </a:r>
          </a:p>
          <a:p>
            <a:endParaRPr lang="en-US" sz="2400" b="1" dirty="0"/>
          </a:p>
          <a:p>
            <a:pPr lvl="1"/>
            <a:endParaRPr lang="en-US" b="1" dirty="0"/>
          </a:p>
          <a:p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390154-8E03-A25B-B7AF-D97B618FA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5DC001-69EF-4DBF-F48E-15AB4A126661}"/>
              </a:ext>
            </a:extLst>
          </p:cNvPr>
          <p:cNvSpPr/>
          <p:nvPr/>
        </p:nvSpPr>
        <p:spPr>
          <a:xfrm>
            <a:off x="8115540" y="2629468"/>
            <a:ext cx="3350597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 x, y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 &gt;&gt; y;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"Sum is "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&lt;&lt; x + y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&lt;&lt; std::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516320-8B57-1629-E952-313950CCA20F}"/>
              </a:ext>
            </a:extLst>
          </p:cNvPr>
          <p:cNvCxnSpPr/>
          <p:nvPr/>
        </p:nvCxnSpPr>
        <p:spPr>
          <a:xfrm>
            <a:off x="7613325" y="281249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189578-163E-1182-CB30-3400991B1666}"/>
              </a:ext>
            </a:extLst>
          </p:cNvPr>
          <p:cNvCxnSpPr/>
          <p:nvPr/>
        </p:nvCxnSpPr>
        <p:spPr>
          <a:xfrm>
            <a:off x="7600271" y="4210235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D81E24-7E9E-84E8-9B38-3753BA15D282}"/>
              </a:ext>
            </a:extLst>
          </p:cNvPr>
          <p:cNvCxnSpPr/>
          <p:nvPr/>
        </p:nvCxnSpPr>
        <p:spPr>
          <a:xfrm>
            <a:off x="7600271" y="4749731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>
            <a:extLst>
              <a:ext uri="{FF2B5EF4-FFF2-40B4-BE49-F238E27FC236}">
                <a16:creationId xmlns:a16="http://schemas.microsoft.com/office/drawing/2014/main" id="{E4C4392D-9154-D887-C67B-B99BC393C0FD}"/>
              </a:ext>
            </a:extLst>
          </p:cNvPr>
          <p:cNvSpPr txBox="1"/>
          <p:nvPr/>
        </p:nvSpPr>
        <p:spPr>
          <a:xfrm>
            <a:off x="6579105" y="2643634"/>
            <a:ext cx="99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I/O library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B3003A30-B904-A5AD-80C9-27298177E240}"/>
              </a:ext>
            </a:extLst>
          </p:cNvPr>
          <p:cNvSpPr txBox="1"/>
          <p:nvPr/>
        </p:nvSpPr>
        <p:spPr>
          <a:xfrm>
            <a:off x="7018290" y="4042573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input</a:t>
            </a:r>
          </a:p>
        </p:txBody>
      </p:sp>
      <p:sp>
        <p:nvSpPr>
          <p:cNvPr id="35" name="TextBox 4">
            <a:extLst>
              <a:ext uri="{FF2B5EF4-FFF2-40B4-BE49-F238E27FC236}">
                <a16:creationId xmlns:a16="http://schemas.microsoft.com/office/drawing/2014/main" id="{B810D07D-FFB5-C190-0A1C-9512F9EB0A01}"/>
              </a:ext>
            </a:extLst>
          </p:cNvPr>
          <p:cNvSpPr txBox="1"/>
          <p:nvPr/>
        </p:nvSpPr>
        <p:spPr>
          <a:xfrm>
            <a:off x="6878829" y="4579520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output</a:t>
            </a:r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2297FC91-8D78-C986-E0C5-C46BFC5672AF}"/>
              </a:ext>
            </a:extLst>
          </p:cNvPr>
          <p:cNvSpPr txBox="1"/>
          <p:nvPr/>
        </p:nvSpPr>
        <p:spPr>
          <a:xfrm>
            <a:off x="10090912" y="6487523"/>
            <a:ext cx="821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newline</a:t>
            </a:r>
          </a:p>
        </p:txBody>
      </p:sp>
    </p:spTree>
    <p:extLst>
      <p:ext uri="{BB962C8B-B14F-4D97-AF65-F5344CB8AC3E}">
        <p14:creationId xmlns:p14="http://schemas.microsoft.com/office/powerpoint/2010/main" val="108478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DF63770-BD96-7C49-A635-877BE0B73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50A570-B080-9E27-FCA7-DDA2C0534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8ABC87-70C1-97BE-002C-F1CEBAD375B8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Summary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E032C6-9CA1-153E-EDF9-1DF94B9AF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200A2E50-CA52-0A46-DB8C-9EB386151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B0EBC27C-F2C3-4824-AAFD-E9CCEBE63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7D5328B2-65FF-F039-BB5C-DEAA7B64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61D3CD4B-10EC-7336-3001-45F6BA593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25C8598-C275-4252-97F2-2DB69EE49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64B0221D-8E4F-51F4-B9D4-13122FC08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12F306D-2518-9BD3-D044-2A4459EE0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72B90428-8127-F8E0-B344-B8BF285A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84D9EE4F-75F0-E512-C979-F5A3D4B9D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E27205C3-FAE7-91DC-245B-4A0D08868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6540BDC-6101-FBD8-BB67-AAEFE065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C2F1551A-417C-986C-CE94-C7104310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69068C0C-8A16-A0E6-0556-1AA8F0849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2CF4D77-319B-CF7A-E316-DCF9D6B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5B52A73F-D4F7-175D-A57C-06C53DDB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716EF374-8644-45C3-14FD-1FD57CF39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418F813C-52E8-0A8F-124E-AD3BF5BE9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D3C23DDB-A2F7-9970-4CD9-B8116282B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077EC87D-EED3-C766-5450-4C87EB99E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5DB6D0D-9240-66A0-D410-929B3663C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C3D5EC3-EC3C-5B90-F37E-3ACFA7522858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C++ has many important language constructs you will use throughout this course:</a:t>
            </a:r>
          </a:p>
          <a:p>
            <a:pPr lvl="1"/>
            <a:r>
              <a:rPr lang="en-US" sz="2000" b="1" dirty="0"/>
              <a:t>Programs begin at main()</a:t>
            </a:r>
          </a:p>
          <a:p>
            <a:pPr lvl="1"/>
            <a:r>
              <a:rPr lang="en-US" sz="2000" b="1" dirty="0"/>
              <a:t>Many built-in variable types</a:t>
            </a:r>
          </a:p>
          <a:p>
            <a:pPr lvl="1"/>
            <a:r>
              <a:rPr lang="en-US" sz="2000" b="1" dirty="0"/>
              <a:t>Standard and shorthand expressions</a:t>
            </a:r>
          </a:p>
          <a:p>
            <a:pPr lvl="1"/>
            <a:r>
              <a:rPr lang="en-US" sz="2000" b="1" dirty="0"/>
              <a:t>Control and loop constructs</a:t>
            </a:r>
          </a:p>
          <a:p>
            <a:pPr lvl="1"/>
            <a:r>
              <a:rPr lang="en-US" sz="2000" b="1" dirty="0"/>
              <a:t>Arrays</a:t>
            </a:r>
          </a:p>
          <a:p>
            <a:pPr lvl="1"/>
            <a:r>
              <a:rPr lang="en-US" sz="2000" b="1" dirty="0"/>
              <a:t>I/O using the iostream library</a:t>
            </a:r>
          </a:p>
          <a:p>
            <a:r>
              <a:rPr lang="en-US" sz="2400" b="1" dirty="0"/>
              <a:t> Now is a good time to review the </a:t>
            </a:r>
            <a:r>
              <a:rPr lang="en-US" sz="2400" b="1" dirty="0">
                <a:hlinkClick r:id="rId2" action="ppaction://hlinkfile"/>
              </a:rPr>
              <a:t>sample code</a:t>
            </a:r>
            <a:r>
              <a:rPr lang="en-US" sz="2400" b="1" dirty="0"/>
              <a:t> and work on the </a:t>
            </a:r>
            <a:r>
              <a:rPr lang="en-US" sz="2400" b="1" dirty="0">
                <a:hlinkClick r:id="rId3" action="ppaction://hlinkfile"/>
              </a:rPr>
              <a:t>lab exercise</a:t>
            </a:r>
            <a:r>
              <a:rPr lang="en-US" sz="2400" b="1" dirty="0"/>
              <a:t>.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996F7A-0248-FF2A-89C2-3E43FCFA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96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F8305-6A59-47A6-AD62-DCDAAFB5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2C5F2-299E-435B-B95C-F6E55200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This module covers the basic C++ constructs used in the course:</a:t>
            </a:r>
          </a:p>
          <a:p>
            <a:pPr marL="457200" lvl="1"/>
            <a:r>
              <a:rPr lang="en-US" dirty="0"/>
              <a:t>C++ variables, expressions, control loops, arrays, and I/O</a:t>
            </a:r>
          </a:p>
          <a:p>
            <a:pPr marL="0"/>
            <a:r>
              <a:rPr lang="en-US" sz="2400" dirty="0"/>
              <a:t>A reference is included covering the basic concepts of an object and a class</a:t>
            </a:r>
          </a:p>
          <a:p>
            <a:pPr marL="0"/>
            <a:endParaRPr lang="en-US" sz="2400" dirty="0"/>
          </a:p>
          <a:p>
            <a:r>
              <a:rPr lang="en-US" sz="2400" dirty="0"/>
              <a:t>Sample code located in </a:t>
            </a:r>
            <a:r>
              <a:rPr lang="en-US" sz="2400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Chap01</a:t>
            </a:r>
            <a:endParaRPr lang="en-US" sz="2400" dirty="0"/>
          </a:p>
          <a:p>
            <a:r>
              <a:rPr lang="en-US" sz="2400" dirty="0"/>
              <a:t>Labs located in </a:t>
            </a:r>
            <a:r>
              <a:rPr lang="en-US" sz="2400" dirty="0">
                <a:hlinkClick r:id="rId3" action="ppaction://hlinkfile"/>
              </a:rPr>
              <a:t>Labs/Lab1</a:t>
            </a:r>
            <a:endParaRPr lang="en-US" sz="2400" dirty="0"/>
          </a:p>
          <a:p>
            <a:pPr lvl="1"/>
            <a:endParaRPr lang="en-US" sz="2000" dirty="0"/>
          </a:p>
          <a:p>
            <a:pPr marR="0" lvl="0"/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F8305-6A59-47A6-AD62-DCDAAFB5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dirty="0"/>
              <a:t>OO Reference Guide</a:t>
            </a:r>
            <a:endParaRPr lang="en-US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2C5F2-299E-435B-B95C-F6E55200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Describe the basic concepts of an object and a class.</a:t>
            </a:r>
          </a:p>
          <a:p>
            <a:pPr marR="0" lvl="0"/>
            <a:r>
              <a:rPr lang="en-US" sz="2400" b="1" i="0" u="none" strike="noStrike" baseline="0" dirty="0"/>
              <a:t>Explain how the object model provides the framework for abstraction, encapsulation and instantiation.</a:t>
            </a:r>
          </a:p>
          <a:p>
            <a:pPr marR="0" lvl="0"/>
            <a:r>
              <a:rPr lang="en-US" sz="2400" b="1" i="0" u="none" strike="noStrike" baseline="0" dirty="0"/>
              <a:t>Define the concept of an abstract data type.</a:t>
            </a:r>
          </a:p>
          <a:p>
            <a:pPr marR="0" lvl="0"/>
            <a:r>
              <a:rPr lang="en-US" sz="2400" b="1" i="0" u="none" strike="noStrike" baseline="0" dirty="0"/>
              <a:t>Define the terms method and message.</a:t>
            </a:r>
          </a:p>
          <a:p>
            <a:pPr marR="0" lvl="0"/>
            <a:r>
              <a:rPr lang="en-US" sz="2400" b="1" i="0" u="none" strike="noStrike" baseline="0" dirty="0"/>
              <a:t>Explain the use of class inheritance for enhancing reusability of code.</a:t>
            </a:r>
          </a:p>
          <a:p>
            <a:pPr marR="0" lvl="0"/>
            <a:r>
              <a:rPr lang="en-US" sz="2400" b="1" i="0" u="none" strike="noStrike" baseline="0" dirty="0"/>
              <a:t>Define the term polymorphism and explain how it can be used to make object-oriented programs more flexible and easier to maintain.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5F8305-6A59-47A6-AD62-DCDAAFB5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an object?</a:t>
            </a:r>
          </a:p>
        </p:txBody>
      </p:sp>
      <p:graphicFrame>
        <p:nvGraphicFramePr>
          <p:cNvPr id="36" name="Text Placeholder 2">
            <a:extLst>
              <a:ext uri="{FF2B5EF4-FFF2-40B4-BE49-F238E27FC236}">
                <a16:creationId xmlns:a16="http://schemas.microsoft.com/office/drawing/2014/main" id="{FCF745FA-6DD1-E88F-1B0D-3C0DB0ECA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29510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15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2E5948-FE39-41E0-8E72-6BC44378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Abstraction</a:t>
            </a:r>
          </a:p>
        </p:txBody>
      </p:sp>
      <p:graphicFrame>
        <p:nvGraphicFramePr>
          <p:cNvPr id="38" name="Text Placeholder 2">
            <a:extLst>
              <a:ext uri="{FF2B5EF4-FFF2-40B4-BE49-F238E27FC236}">
                <a16:creationId xmlns:a16="http://schemas.microsoft.com/office/drawing/2014/main" id="{65A5545E-4D55-3662-04BC-8338AC2269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817014"/>
              </p:ext>
            </p:extLst>
          </p:nvPr>
        </p:nvGraphicFramePr>
        <p:xfrm>
          <a:off x="4808135" y="1833394"/>
          <a:ext cx="6492875" cy="375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2E5948-FE39-41E0-8E72-6BC44378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Encapsulation</a:t>
            </a:r>
          </a:p>
        </p:txBody>
      </p:sp>
      <p:graphicFrame>
        <p:nvGraphicFramePr>
          <p:cNvPr id="38" name="Text Placeholder 2">
            <a:extLst>
              <a:ext uri="{FF2B5EF4-FFF2-40B4-BE49-F238E27FC236}">
                <a16:creationId xmlns:a16="http://schemas.microsoft.com/office/drawing/2014/main" id="{65A5545E-4D55-3662-04BC-8338AC2269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582492"/>
              </p:ext>
            </p:extLst>
          </p:nvPr>
        </p:nvGraphicFramePr>
        <p:xfrm>
          <a:off x="4850405" y="1856369"/>
          <a:ext cx="6492875" cy="350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52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AA8C6D-2575-410F-996C-439EE07F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and Instantiation</a:t>
            </a:r>
          </a:p>
        </p:txBody>
      </p:sp>
      <p:graphicFrame>
        <p:nvGraphicFramePr>
          <p:cNvPr id="38" name="Text Placeholder 2">
            <a:extLst>
              <a:ext uri="{FF2B5EF4-FFF2-40B4-BE49-F238E27FC236}">
                <a16:creationId xmlns:a16="http://schemas.microsoft.com/office/drawing/2014/main" id="{D91C6CA3-8BFA-E263-7BA9-5740245BB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054299"/>
              </p:ext>
            </p:extLst>
          </p:nvPr>
        </p:nvGraphicFramePr>
        <p:xfrm>
          <a:off x="4850405" y="1766601"/>
          <a:ext cx="6492875" cy="3562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4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AA8C6D-2575-410F-996C-439EE07F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Types</a:t>
            </a:r>
          </a:p>
        </p:txBody>
      </p:sp>
      <p:graphicFrame>
        <p:nvGraphicFramePr>
          <p:cNvPr id="36" name="Text Placeholder 2">
            <a:extLst>
              <a:ext uri="{FF2B5EF4-FFF2-40B4-BE49-F238E27FC236}">
                <a16:creationId xmlns:a16="http://schemas.microsoft.com/office/drawing/2014/main" id="{20E20A29-8B14-5711-8D33-226E33835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072772"/>
              </p:ext>
            </p:extLst>
          </p:nvPr>
        </p:nvGraphicFramePr>
        <p:xfrm>
          <a:off x="4739280" y="1876377"/>
          <a:ext cx="6492875" cy="2724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78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09685B-B323-434A-ADE6-6FCA531A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 Data Types</a:t>
            </a:r>
          </a:p>
        </p:txBody>
      </p:sp>
      <p:graphicFrame>
        <p:nvGraphicFramePr>
          <p:cNvPr id="37" name="Text Placeholder 2">
            <a:extLst>
              <a:ext uri="{FF2B5EF4-FFF2-40B4-BE49-F238E27FC236}">
                <a16:creationId xmlns:a16="http://schemas.microsoft.com/office/drawing/2014/main" id="{155404DB-9250-3D39-F793-E105545C5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488145"/>
              </p:ext>
            </p:extLst>
          </p:nvPr>
        </p:nvGraphicFramePr>
        <p:xfrm>
          <a:off x="4808135" y="1773659"/>
          <a:ext cx="6492875" cy="3698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04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615EF9-4F18-4124-A9FE-C559207A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 Data Type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6723F-DD86-46F7-BA09-27743486CDE1}"/>
              </a:ext>
            </a:extLst>
          </p:cNvPr>
          <p:cNvSpPr/>
          <p:nvPr/>
        </p:nvSpPr>
        <p:spPr>
          <a:xfrm>
            <a:off x="4627140" y="1746090"/>
            <a:ext cx="6875885" cy="1682910"/>
          </a:xfrm>
          <a:prstGeom prst="rect">
            <a:avLst/>
          </a:prstGeom>
        </p:spPr>
        <p:txBody>
          <a:bodyPr/>
          <a:lstStyle/>
          <a:p>
            <a:pPr lvl="0">
              <a:defRPr b="1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C++ does not have a built-in type for complex numbers. We can however create a new type called Complex with operations such as addition, subtraction, multiplication, division.</a:t>
            </a:r>
          </a:p>
          <a:p>
            <a:pPr lvl="0">
              <a:defRPr b="1"/>
            </a:pPr>
            <a:endParaRPr lang="en-US" sz="2200" b="1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 b="1"/>
            </a:pPr>
            <a:endParaRPr lang="en-US" sz="22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F5378-0115-A272-C4F9-FB4B9D172279}"/>
              </a:ext>
            </a:extLst>
          </p:cNvPr>
          <p:cNvSpPr txBox="1"/>
          <p:nvPr/>
        </p:nvSpPr>
        <p:spPr>
          <a:xfrm>
            <a:off x="4686892" y="2834283"/>
            <a:ext cx="357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c(1, 3);</a:t>
            </a:r>
          </a:p>
          <a:p>
            <a:r>
              <a:rPr lang="en-US" dirty="0"/>
              <a:t>Complex d(2, 4)</a:t>
            </a:r>
          </a:p>
          <a:p>
            <a:r>
              <a:rPr lang="en-US" dirty="0"/>
              <a:t>Complex e = c + d;</a:t>
            </a:r>
          </a:p>
        </p:txBody>
      </p:sp>
    </p:spTree>
    <p:extLst>
      <p:ext uri="{BB962C8B-B14F-4D97-AF65-F5344CB8AC3E}">
        <p14:creationId xmlns:p14="http://schemas.microsoft.com/office/powerpoint/2010/main" val="90529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3F2A8E-8A7C-47B3-9E56-427228CB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70828E-9F48-4515-9D91-B009B6AEF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" name="Text Placeholder 2">
            <a:extLst>
              <a:ext uri="{FF2B5EF4-FFF2-40B4-BE49-F238E27FC236}">
                <a16:creationId xmlns:a16="http://schemas.microsoft.com/office/drawing/2014/main" id="{A124EEBA-F961-7D08-C603-26F3E0743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193189"/>
              </p:ext>
            </p:extLst>
          </p:nvPr>
        </p:nvGraphicFramePr>
        <p:xfrm>
          <a:off x="4710096" y="2097202"/>
          <a:ext cx="6492875" cy="3279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81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EF1094-2EC4-36E2-AB3E-DDEEBD52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Inheritance</a:t>
            </a:r>
          </a:p>
        </p:txBody>
      </p:sp>
      <p:graphicFrame>
        <p:nvGraphicFramePr>
          <p:cNvPr id="38" name="Text Placeholder 2">
            <a:extLst>
              <a:ext uri="{FF2B5EF4-FFF2-40B4-BE49-F238E27FC236}">
                <a16:creationId xmlns:a16="http://schemas.microsoft.com/office/drawing/2014/main" id="{CC5ABD23-29BB-071B-3FE3-1DEC325E9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059085"/>
              </p:ext>
            </p:extLst>
          </p:nvPr>
        </p:nvGraphicFramePr>
        <p:xfrm>
          <a:off x="4686892" y="2118283"/>
          <a:ext cx="6492875" cy="234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51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2C2A-96F7-E172-FF8D-FA35AA4E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65EFC-7A94-6AA5-9056-3EF93D356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39A6211-5A5B-F17C-1F60-DBCBC57B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A80ED-9198-C048-9740-F69A1357F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C13B8D-1EAF-234F-307B-55FE0374AD16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85513C-6236-A182-3F2B-5F6931F69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459662D-DC24-10DA-0609-8C5DCB6D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62A5A8CA-213A-743D-AE70-F0E6913D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F4FCCD9F-9E91-51F0-D779-16F6A5836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BB16E180-DD65-8C39-F999-2EE4E223F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3180A2C6-A1C8-B0C0-B2C2-0CD35AC4B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80273A17-B1EB-4D80-8C49-32E076A1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9836A33F-FBA9-F4B1-2583-791EBF157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CD554364-27D1-BB24-30DD-6079BF0F1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EC147262-189F-F72D-F36B-22935135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8494980D-CE68-976D-21F7-2EFDBDD3D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856BA143-2A9B-5AB4-0E20-7DA3E3BFF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94897CD0-A0E5-F69B-66F7-482791CE7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745AAAC7-F5FC-4FE2-613D-3F1550316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96FADF46-88B9-89F8-4B8E-C7927816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70A0FFF7-C6AB-5C15-FD20-4EE9D4AE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3CFE5545-8412-50DA-32BA-D8AD5A966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26FB1EE-CACB-3B07-2890-99FB6851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1178CF2F-95AC-6322-28F5-546111CD7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5EE0E524-1D09-44E6-DAD7-0E15F60D8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0CA0E9C-42D4-2939-650D-4593CD39A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C7A91D8-1865-971A-4962-A4F2F756DF68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549859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Programs begin with main()</a:t>
            </a:r>
          </a:p>
          <a:p>
            <a:pPr lvl="1"/>
            <a:r>
              <a:rPr lang="en-US" b="1"/>
              <a:t>Can return exit status</a:t>
            </a:r>
          </a:p>
          <a:p>
            <a:pPr lvl="1"/>
            <a:r>
              <a:rPr lang="en-US" b="1"/>
              <a:t>Can accept command line arguments</a:t>
            </a:r>
          </a:p>
          <a:p>
            <a:pPr lvl="1"/>
            <a:endParaRPr lang="en-US" b="1"/>
          </a:p>
          <a:p>
            <a:pPr lvl="1"/>
            <a:r>
              <a:rPr lang="en-US" b="1"/>
              <a:t>“falling off the bottom” of main means return success</a:t>
            </a:r>
          </a:p>
          <a:p>
            <a:endParaRPr lang="en-US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A70958-A8CC-6948-7728-4220B269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332BA-311F-7934-0148-DFECEEED3FF7}"/>
              </a:ext>
            </a:extLst>
          </p:cNvPr>
          <p:cNvSpPr/>
          <p:nvPr/>
        </p:nvSpPr>
        <p:spPr>
          <a:xfrm>
            <a:off x="6924728" y="4919633"/>
            <a:ext cx="145103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FB8A00-A531-1591-4459-1FC5F2811DF9}"/>
              </a:ext>
            </a:extLst>
          </p:cNvPr>
          <p:cNvSpPr/>
          <p:nvPr/>
        </p:nvSpPr>
        <p:spPr>
          <a:xfrm>
            <a:off x="6370171" y="3172468"/>
            <a:ext cx="411042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main(int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char **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0;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419498-3D7D-07D5-C7A9-CA65C2CCB4DA}"/>
              </a:ext>
            </a:extLst>
          </p:cNvPr>
          <p:cNvCxnSpPr/>
          <p:nvPr/>
        </p:nvCxnSpPr>
        <p:spPr>
          <a:xfrm flipH="1">
            <a:off x="8425382" y="588204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>
            <a:extLst>
              <a:ext uri="{FF2B5EF4-FFF2-40B4-BE49-F238E27FC236}">
                <a16:creationId xmlns:a16="http://schemas.microsoft.com/office/drawing/2014/main" id="{18CD2D2C-2A42-5030-9141-42F2C9974A6D}"/>
              </a:ext>
            </a:extLst>
          </p:cNvPr>
          <p:cNvSpPr txBox="1"/>
          <p:nvPr/>
        </p:nvSpPr>
        <p:spPr>
          <a:xfrm>
            <a:off x="8847052" y="5707912"/>
            <a:ext cx="1029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426796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EF1094-2EC4-36E2-AB3E-DDEEBD52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Polymorphism</a:t>
            </a:r>
          </a:p>
        </p:txBody>
      </p:sp>
      <p:graphicFrame>
        <p:nvGraphicFramePr>
          <p:cNvPr id="47" name="Text Placeholder 2">
            <a:extLst>
              <a:ext uri="{FF2B5EF4-FFF2-40B4-BE49-F238E27FC236}">
                <a16:creationId xmlns:a16="http://schemas.microsoft.com/office/drawing/2014/main" id="{F9F0EB4D-B0F2-3730-8898-B7CC7CE066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554101"/>
              </p:ext>
            </p:extLst>
          </p:nvPr>
        </p:nvGraphicFramePr>
        <p:xfrm>
          <a:off x="4612872" y="1856369"/>
          <a:ext cx="6492875" cy="358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3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34FA8-F939-0268-BD8A-CBA7EFD3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OO Recap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03672-6A6B-C204-455D-9CF6474B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/>
            <a:r>
              <a:rPr lang="en-US" sz="2400" b="1" dirty="0"/>
              <a:t>An object has both state and behavior.</a:t>
            </a:r>
          </a:p>
          <a:p>
            <a:pPr lvl="0"/>
            <a:r>
              <a:rPr lang="en-US" sz="2400" b="1" dirty="0"/>
              <a:t>The object model provides the framework for abstraction, encapsulation and instantiation.</a:t>
            </a:r>
          </a:p>
          <a:p>
            <a:pPr lvl="0"/>
            <a:r>
              <a:rPr lang="en-US" sz="2400" b="1" dirty="0"/>
              <a:t>An abstraction captures the essential features of an entity, suppressing unnecessary details.</a:t>
            </a:r>
          </a:p>
          <a:p>
            <a:pPr lvl="0"/>
            <a:r>
              <a:rPr lang="en-US" sz="2400" b="1" dirty="0"/>
              <a:t>Encapsulation protects internal data from corruption and isolates users of an object from changes in data representation.</a:t>
            </a:r>
          </a:p>
          <a:p>
            <a:pPr lvl="0"/>
            <a:r>
              <a:rPr lang="en-US" sz="2400" b="1" dirty="0"/>
              <a:t>A class is a basis for objects with similar behavior and structure, supporting instantiation.</a:t>
            </a:r>
          </a:p>
          <a:p>
            <a:pPr lvl="0"/>
            <a:r>
              <a:rPr lang="en-US" sz="2400" b="1" dirty="0"/>
              <a:t>An abstract data type has private data and a public set of operations.</a:t>
            </a:r>
          </a:p>
          <a:p>
            <a:pPr lvl="0"/>
            <a:r>
              <a:rPr lang="en-US" sz="2400" b="1" dirty="0"/>
              <a:t>Class inheritance supports reuse by providing the capability to define new objects by specifying differences and extensions to an existing object.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A362-E8C4-EE2C-7EC9-707EB401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675E2-4BFA-7287-B875-1D83D0A48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8E536BF-3236-C4F6-63F1-3BC80779C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14957-9899-91E6-50C2-188818020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75A072-F0AA-7710-DE84-F5EFC9D296D7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variables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126144-16BD-9C88-E98F-02515CD5E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17B2204F-72D6-E47F-5E34-4E361940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A4065677-1FFF-F754-A4AB-1C36D3DD6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A3239B0E-6626-0834-002A-CE5A141DA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AA4D1F1F-3BC4-5202-0286-D4B7ACBA3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771543D7-25C2-043C-90DD-05C4CFA51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9AAD75AD-BFDB-005B-2AF8-DB02C06B5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7B060D4B-925A-6B95-D291-191E1EDFE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D9BCA3A7-16F0-ED5D-1832-21172C89F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38803703-E38C-847A-BAA3-9AAF4E87A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43C94141-AB5A-ECAB-AE53-3DB37B8B5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6B433100-365A-4608-0384-2EDC27B89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84AA0B20-D86F-A478-D3FB-E3B76ED24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ACF32A7E-EA8F-AF3B-37B2-B62C6D89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29294AE9-712F-EEC0-5D31-E1E29354E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F69DB9AC-1703-A386-15E4-E48FDE967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CC0688C8-CD6D-0D41-7770-863C2B141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3B44AA79-DFB2-44F4-706C-15FFD5F2F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19F1243D-517D-9233-CB38-662852E84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A4A26072-DCCB-DC42-752E-DE132C0CF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44F07AC4-D973-B0EF-0711-89D38A778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777DAE-3FF0-58AD-44BA-7EAFBCF26CCE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Built-in variable types</a:t>
            </a:r>
            <a:endParaRPr lang="en-US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E4B48F-23FE-F1A2-2AFB-AA672ACDB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9ACCA4-E85E-E314-96D5-287DE2C3450A}"/>
              </a:ext>
            </a:extLst>
          </p:cNvPr>
          <p:cNvSpPr/>
          <p:nvPr/>
        </p:nvSpPr>
        <p:spPr>
          <a:xfrm>
            <a:off x="5698146" y="2483427"/>
            <a:ext cx="2717411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main(){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i, j, k;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short    s;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long     l;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unsigned u;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double   d = 1.2;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float    f;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char     c = 'A';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b = true;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5D1AB5-5E20-A26D-9757-27E7C14E9E9C}"/>
              </a:ext>
            </a:extLst>
          </p:cNvPr>
          <p:cNvCxnSpPr/>
          <p:nvPr/>
        </p:nvCxnSpPr>
        <p:spPr>
          <a:xfrm>
            <a:off x="4989069" y="4406181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A2F924-D642-D368-4B1E-3559A7BD5350}"/>
              </a:ext>
            </a:extLst>
          </p:cNvPr>
          <p:cNvCxnSpPr/>
          <p:nvPr/>
        </p:nvCxnSpPr>
        <p:spPr>
          <a:xfrm>
            <a:off x="5012979" y="3386159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>
            <a:extLst>
              <a:ext uri="{FF2B5EF4-FFF2-40B4-BE49-F238E27FC236}">
                <a16:creationId xmlns:a16="http://schemas.microsoft.com/office/drawing/2014/main" id="{3D294CCC-393D-4FFE-84AC-A84C889AE553}"/>
              </a:ext>
            </a:extLst>
          </p:cNvPr>
          <p:cNvSpPr txBox="1"/>
          <p:nvPr/>
        </p:nvSpPr>
        <p:spPr>
          <a:xfrm>
            <a:off x="4158032" y="3227189"/>
            <a:ext cx="830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integers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E130A47A-57D0-1EFF-A166-84E258BD92CE}"/>
              </a:ext>
            </a:extLst>
          </p:cNvPr>
          <p:cNvSpPr txBox="1"/>
          <p:nvPr/>
        </p:nvSpPr>
        <p:spPr>
          <a:xfrm>
            <a:off x="4370661" y="4251629"/>
            <a:ext cx="633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floats</a:t>
            </a:r>
          </a:p>
        </p:txBody>
      </p:sp>
    </p:spTree>
    <p:extLst>
      <p:ext uri="{BB962C8B-B14F-4D97-AF65-F5344CB8AC3E}">
        <p14:creationId xmlns:p14="http://schemas.microsoft.com/office/powerpoint/2010/main" val="301053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DD3A5950-9394-18B1-5A4C-DF5FEE44E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3A1FB-378C-C96F-C814-97593CD5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327156-D121-B90C-380B-1748BEC412F4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comments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1BDAFD-1EB6-CC02-985E-BF05160D1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B1181820-14A1-01E6-B8B2-66AF44656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71295B81-4651-272D-58BE-59340D4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3F8EE1E8-E922-F55E-77D0-DE40E336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A174B3B0-405F-848F-C619-F38ACAB2B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D975794C-68D3-1FED-7B9F-4C1C2DCF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5FE92F8D-816B-E887-6808-0DFC9F440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82DBF931-318D-3284-558A-8210235D4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5966AAEF-8915-9353-09A6-FDA19BFBA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54DDDDEB-3B66-26BB-371B-9CD7B1E47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D35387E7-3782-CD43-2F5F-808BA039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3F23756-C321-9E28-79FB-B188F02AE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53CE9A80-87B0-15B6-727F-46110B8F4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C4B97397-BBF9-64B6-878B-EEFEAE46B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40C99E3-9A5B-F98E-3672-5F3F232D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AB8B6B0-F31A-181D-E64F-CEBF3ED2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E08BCAB0-5228-63EB-E3FF-903FBA6BF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F3AFF0E-A3FA-2884-9CFA-2DC04380E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744DE5E2-707D-BD47-4269-C19E4DE96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F8131BA6-C8EF-8571-2320-5F268CE93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931C56B-6A17-CFAD-4A29-9C827F155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84137E5-93F1-987E-BF72-A2063FC4E649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Two styles of comments:</a:t>
            </a:r>
          </a:p>
          <a:p>
            <a:pPr lvl="1"/>
            <a:r>
              <a:rPr lang="en-US" b="1" dirty="0"/>
              <a:t>potentially multiline</a:t>
            </a:r>
          </a:p>
          <a:p>
            <a:pPr lvl="1"/>
            <a:r>
              <a:rPr lang="en-US" b="1" dirty="0"/>
              <a:t>single line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0A1621-F27E-A8BC-0C5A-568B74A8C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FF2EF3-45FC-2ADB-B5A6-5F130652ACC6}"/>
              </a:ext>
            </a:extLst>
          </p:cNvPr>
          <p:cNvSpPr/>
          <p:nvPr/>
        </p:nvSpPr>
        <p:spPr>
          <a:xfrm>
            <a:off x="6160303" y="2430091"/>
            <a:ext cx="332655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program to compute the log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base 2 of a number.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main(){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100;  // number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0;    // counter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8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7E0D-5A1A-56CD-F5E5-83685420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0982B-AFAB-2C47-6F4A-CCD3F2BC2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82C9FC6-E78C-C3F6-51DE-00724E1B2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A99CC-B644-FEAA-A2E5-1AB4F2E2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55C433-A6EA-B183-A215-4237AE96FC7B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auto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36F17-E65C-AB3B-B2EB-E16F44DB2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7AADE935-BE1F-1CB6-6A73-73E99F17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33AE4A97-FD8D-8794-FFB2-EA2119A8B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AC47429F-D2B7-A998-C0F8-3F0195CB6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C883D921-4D2F-1172-FA86-D6C7B8CF7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C103B56-D91D-401C-FA83-55E9CEF48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AB78707A-85D2-392F-1B36-3E091F27E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C46BB5E2-D5C3-1F0B-1588-0AD109A8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16A7D0A3-4C7C-BFCC-4C54-E45043BE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6A4D9CCF-9BC8-0B8F-D3E1-E361E7E19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88FD788D-30F7-0329-5ABD-271276996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69411360-E014-CBC4-6B82-8ED8ED2B8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8F1D9809-69ED-0AB3-535A-A3C0755B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A76A3819-50CA-5B74-157B-919529388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99192D1B-1703-5380-8D26-BBC00BE25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5F7B6F36-EACE-855A-7298-C0419C9DA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9585F24C-381E-4D69-BEAE-909917B11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F65DB588-A2FF-9EFE-FDFD-3311D6D63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D371A55A-BC32-4AB6-C458-B16881623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FB1E8282-0C97-826C-0D80-C26CD32CE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813B9FCB-68A8-F40F-5111-F5A024AAA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937064D-EFD5-DF64-6D83-557044B06507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auto deduces the variable type from the initializer</a:t>
            </a:r>
          </a:p>
          <a:p>
            <a:endParaRPr lang="en-US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61A6B1-7CB2-6AAA-3FA4-00A8B2FDD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416A0C-30A0-C648-5486-8C62EB5AEE64}"/>
              </a:ext>
            </a:extLst>
          </p:cNvPr>
          <p:cNvSpPr/>
          <p:nvPr/>
        </p:nvSpPr>
        <p:spPr>
          <a:xfrm>
            <a:off x="3173647" y="3219242"/>
            <a:ext cx="221527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auto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auto d = 1.2;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auto c = 'A';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auto b = true;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1AD167-57FC-5999-6B2E-B8819DE44D40}"/>
              </a:ext>
            </a:extLst>
          </p:cNvPr>
          <p:cNvCxnSpPr/>
          <p:nvPr/>
        </p:nvCxnSpPr>
        <p:spPr>
          <a:xfrm>
            <a:off x="2662311" y="452902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744499-A7D3-6020-2090-C053E0910122}"/>
              </a:ext>
            </a:extLst>
          </p:cNvPr>
          <p:cNvCxnSpPr/>
          <p:nvPr/>
        </p:nvCxnSpPr>
        <p:spPr>
          <a:xfrm>
            <a:off x="2662311" y="399637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>
            <a:extLst>
              <a:ext uri="{FF2B5EF4-FFF2-40B4-BE49-F238E27FC236}">
                <a16:creationId xmlns:a16="http://schemas.microsoft.com/office/drawing/2014/main" id="{B76B9E41-6F6E-FA6C-BD18-29DE5F0D07EF}"/>
              </a:ext>
            </a:extLst>
          </p:cNvPr>
          <p:cNvSpPr txBox="1"/>
          <p:nvPr/>
        </p:nvSpPr>
        <p:spPr>
          <a:xfrm>
            <a:off x="1267614" y="3837402"/>
            <a:ext cx="1258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latin typeface="+mj-lt"/>
                <a:cs typeface="Arial" pitchFamily="34" charset="0"/>
              </a:rPr>
              <a:t>i</a:t>
            </a:r>
            <a:r>
              <a:rPr lang="en-US" sz="1600" b="1" dirty="0">
                <a:latin typeface="+mj-lt"/>
                <a:cs typeface="Arial" pitchFamily="34" charset="0"/>
              </a:rPr>
              <a:t> is an integer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C27967F3-BF77-F748-E586-9C335B2DBAA4}"/>
              </a:ext>
            </a:extLst>
          </p:cNvPr>
          <p:cNvSpPr txBox="1"/>
          <p:nvPr/>
        </p:nvSpPr>
        <p:spPr>
          <a:xfrm>
            <a:off x="1324420" y="4374470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d is a double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3D9ED9-04FA-C273-15FD-F6BE73FAA7CD}"/>
              </a:ext>
            </a:extLst>
          </p:cNvPr>
          <p:cNvCxnSpPr/>
          <p:nvPr/>
        </p:nvCxnSpPr>
        <p:spPr>
          <a:xfrm>
            <a:off x="2662311" y="508147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">
            <a:extLst>
              <a:ext uri="{FF2B5EF4-FFF2-40B4-BE49-F238E27FC236}">
                <a16:creationId xmlns:a16="http://schemas.microsoft.com/office/drawing/2014/main" id="{22433182-AAE3-3EE0-9A27-2378291D1FF1}"/>
              </a:ext>
            </a:extLst>
          </p:cNvPr>
          <p:cNvSpPr txBox="1"/>
          <p:nvPr/>
        </p:nvSpPr>
        <p:spPr>
          <a:xfrm>
            <a:off x="1551846" y="4926920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c is a char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7CDE2E-5A04-A53B-6782-47DC8EF1F634}"/>
              </a:ext>
            </a:extLst>
          </p:cNvPr>
          <p:cNvCxnSpPr/>
          <p:nvPr/>
        </p:nvCxnSpPr>
        <p:spPr>
          <a:xfrm>
            <a:off x="2662311" y="5633922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4">
            <a:extLst>
              <a:ext uri="{FF2B5EF4-FFF2-40B4-BE49-F238E27FC236}">
                <a16:creationId xmlns:a16="http://schemas.microsoft.com/office/drawing/2014/main" id="{447949D9-5D6E-FD4B-7D8F-F38382AC4A68}"/>
              </a:ext>
            </a:extLst>
          </p:cNvPr>
          <p:cNvSpPr txBox="1"/>
          <p:nvPr/>
        </p:nvSpPr>
        <p:spPr>
          <a:xfrm>
            <a:off x="1552648" y="5479370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b is a </a:t>
            </a:r>
            <a:r>
              <a:rPr lang="en-US" sz="1600" b="1" dirty="0" err="1">
                <a:latin typeface="+mj-lt"/>
                <a:cs typeface="Arial" pitchFamily="34" charset="0"/>
              </a:rPr>
              <a:t>bool</a:t>
            </a:r>
            <a:endParaRPr lang="en-US" sz="16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0714-3273-FAAB-F30B-96BF35F1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6BD3E-E806-10A8-A530-0C11A07B1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97B61FC-413D-F859-693B-8A9E2507C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77463-2038-534E-FDF8-A0FFCEE35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BC2F39-D395-9BD9-A58C-C33E36A82367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expressions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000237-694B-52FC-6B07-72BCA80B6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BCBB3726-A508-445C-B409-2853713B3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BE24AA41-F660-A966-FC99-572AD3831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6CDC4170-A243-C672-D84A-50409CC93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5255D734-7FE4-751C-0045-39A859F63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5281147-9BBE-FFB3-8163-0843D0739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76398EDA-F430-E139-73D4-9C530C6E8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81051969-1E47-F731-B5C4-848049479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0A7A8F56-AFA3-F0A3-3871-5B5252FFF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E1F9F4D0-9ED5-9D6E-B262-815D13C7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1C399A24-13DF-2575-FB8F-2333D829D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DAB8A027-6303-6A86-C17F-A2D02C15A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E68A2B0-AE93-2794-AC16-93C215CA5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CED8DDE-EDFC-DB54-CC28-2DB3810EB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D159BC4D-9139-A67B-1986-E6F4A4206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09229971-2441-BFD3-C742-7F0FE82E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4B2671D0-BC0B-3756-8400-1B4B4678F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1496562-C2AD-E58A-A5BE-A772D0D5F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D17F8A04-0350-7EAB-C2CE-8EEDF39C2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65FEEB40-5C8D-BD6F-5298-39D629AEB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C6E299B-AACD-A512-86C0-EFA269AF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E24E73A-722A-E3B6-8FD7-A06AFE6FFC9B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Common arithmetic operators available</a:t>
            </a:r>
          </a:p>
          <a:p>
            <a:endParaRPr lang="en-US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944C9E-F390-39EB-0638-945E955FB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EF3A08-B843-3275-3B6E-1C2528C4DDC4}"/>
              </a:ext>
            </a:extLst>
          </p:cNvPr>
          <p:cNvSpPr/>
          <p:nvPr/>
        </p:nvSpPr>
        <p:spPr>
          <a:xfrm>
            <a:off x="808421" y="3429000"/>
            <a:ext cx="284404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addition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subtraction</a:t>
            </a:r>
            <a:endParaRPr lang="fr-F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multiplication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division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 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modulus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remainder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682538-E37B-8E27-231A-A7A57BCEAED1}"/>
              </a:ext>
            </a:extLst>
          </p:cNvPr>
          <p:cNvSpPr/>
          <p:nvPr/>
        </p:nvSpPr>
        <p:spPr>
          <a:xfrm>
            <a:off x="5094583" y="4531556"/>
            <a:ext cx="246413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   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x = (5 + y) * 2;</a:t>
            </a: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9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C8B6-1D8D-47FD-CC70-5633434D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30FDE-0589-C37D-2D34-8828EFCA5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67FBEFD-30B8-DCB9-C07D-89DB710EB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6A7F1-7CCB-782B-159F-87028EDB9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5655EA8-E60C-3C47-5C08-BF51DEC1376A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Shorthand expressions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6E6EF40-7475-5B6A-87B7-5102E0B3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3D22BB41-4CE3-82BA-8519-97C61B392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A74CA897-9C43-16E3-098B-88A6E1735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A3513F0D-2533-6CA2-0982-34474BE1F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56D90D27-6DFB-F34E-567D-606285F67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1DDF2A40-CC13-B2FE-A7DF-428B4946E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ED717ACF-54E0-EC41-0075-C7F6B53BC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8887EF89-8951-701E-317E-0756BF8C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28CD8234-2C79-44CC-5F1C-6E5F03E37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8E46E60B-E85F-DA9F-D88B-5E7C24ED7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C0BE5FF2-20C1-34A4-9F1D-F53C0227C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6" name="Rectangle 2">
              <a:extLst>
                <a:ext uri="{FF2B5EF4-FFF2-40B4-BE49-F238E27FC236}">
                  <a16:creationId xmlns:a16="http://schemas.microsoft.com/office/drawing/2014/main" id="{39867FDB-F401-5C7C-DF8B-50193FA6D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7" name="Rectangle 59">
              <a:extLst>
                <a:ext uri="{FF2B5EF4-FFF2-40B4-BE49-F238E27FC236}">
                  <a16:creationId xmlns:a16="http://schemas.microsoft.com/office/drawing/2014/main" id="{F445265B-D056-4161-211A-CEC44234A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487963D0-C771-DEDF-65D3-734A0B899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A20F1CA8-2F66-C04C-D78A-A553BBE28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0" name="Rectangle 2">
              <a:extLst>
                <a:ext uri="{FF2B5EF4-FFF2-40B4-BE49-F238E27FC236}">
                  <a16:creationId xmlns:a16="http://schemas.microsoft.com/office/drawing/2014/main" id="{A759FF92-FC7E-CF24-DC87-6591D8082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CBB6680-0F6C-3961-5B58-3A5DF9CD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A336400B-C276-9A9F-E6E1-1BBFA460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8C3BE5C5-B423-C6D1-B5E7-F3532C51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FB971019-5EB4-E1D0-B1BA-50B07C991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E47A3F7D-9488-5139-B47D-58A01E00A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771206FB-FA94-5424-866D-183914F60CFF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Concise versions of operators</a:t>
            </a:r>
          </a:p>
          <a:p>
            <a:pPr lvl="1"/>
            <a:r>
              <a:rPr lang="en-US" b="1"/>
              <a:t>combination assignment operators </a:t>
            </a:r>
          </a:p>
          <a:p>
            <a:pPr lvl="1"/>
            <a:r>
              <a:rPr lang="en-US" b="1"/>
              <a:t>increment/decrement</a:t>
            </a:r>
          </a:p>
          <a:p>
            <a:endParaRPr lang="en-US" sz="24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C49046-C10D-BDDB-F369-34FCA6902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21B9EE-BFF2-F21B-0B89-7E90855C19EF}"/>
              </a:ext>
            </a:extLst>
          </p:cNvPr>
          <p:cNvSpPr/>
          <p:nvPr/>
        </p:nvSpPr>
        <p:spPr>
          <a:xfrm>
            <a:off x="2758427" y="4004327"/>
            <a:ext cx="411042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main(){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x += 5; // same as: x = x + 5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x++;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--x;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7616C0-5B7F-F878-8127-61F186C584AA}"/>
              </a:ext>
            </a:extLst>
          </p:cNvPr>
          <p:cNvCxnSpPr/>
          <p:nvPr/>
        </p:nvCxnSpPr>
        <p:spPr>
          <a:xfrm>
            <a:off x="2078283" y="5039666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91F12B-C8A8-A79B-D415-65C8B92A8D7F}"/>
              </a:ext>
            </a:extLst>
          </p:cNvPr>
          <p:cNvCxnSpPr/>
          <p:nvPr/>
        </p:nvCxnSpPr>
        <p:spPr>
          <a:xfrm>
            <a:off x="2101956" y="5549681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4E75CB-0D5A-9259-E2BA-1CECE7A76C06}"/>
              </a:ext>
            </a:extLst>
          </p:cNvPr>
          <p:cNvCxnSpPr/>
          <p:nvPr/>
        </p:nvCxnSpPr>
        <p:spPr>
          <a:xfrm>
            <a:off x="2093568" y="5850948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4">
            <a:extLst>
              <a:ext uri="{FF2B5EF4-FFF2-40B4-BE49-F238E27FC236}">
                <a16:creationId xmlns:a16="http://schemas.microsoft.com/office/drawing/2014/main" id="{2862135E-ABA2-20A2-6B9F-10B1411BCCDD}"/>
              </a:ext>
            </a:extLst>
          </p:cNvPr>
          <p:cNvSpPr txBox="1"/>
          <p:nvPr/>
        </p:nvSpPr>
        <p:spPr>
          <a:xfrm>
            <a:off x="1444183" y="4870143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add 5</a:t>
            </a:r>
          </a:p>
        </p:txBody>
      </p:sp>
      <p:sp>
        <p:nvSpPr>
          <p:cNvPr id="63" name="TextBox 4">
            <a:extLst>
              <a:ext uri="{FF2B5EF4-FFF2-40B4-BE49-F238E27FC236}">
                <a16:creationId xmlns:a16="http://schemas.microsoft.com/office/drawing/2014/main" id="{F43E1F3F-36DF-CAA7-C38E-B2971341D604}"/>
              </a:ext>
            </a:extLst>
          </p:cNvPr>
          <p:cNvSpPr txBox="1"/>
          <p:nvPr/>
        </p:nvSpPr>
        <p:spPr>
          <a:xfrm>
            <a:off x="596913" y="5374196"/>
            <a:ext cx="1424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post-increment</a:t>
            </a:r>
          </a:p>
        </p:txBody>
      </p:sp>
      <p:sp>
        <p:nvSpPr>
          <p:cNvPr id="64" name="TextBox 4">
            <a:extLst>
              <a:ext uri="{FF2B5EF4-FFF2-40B4-BE49-F238E27FC236}">
                <a16:creationId xmlns:a16="http://schemas.microsoft.com/office/drawing/2014/main" id="{9655D875-6E81-D8CD-01B3-A5240C4CA442}"/>
              </a:ext>
            </a:extLst>
          </p:cNvPr>
          <p:cNvSpPr txBox="1"/>
          <p:nvPr/>
        </p:nvSpPr>
        <p:spPr>
          <a:xfrm>
            <a:off x="634792" y="5666046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pre-decrement</a:t>
            </a:r>
          </a:p>
        </p:txBody>
      </p:sp>
    </p:spTree>
    <p:extLst>
      <p:ext uri="{BB962C8B-B14F-4D97-AF65-F5344CB8AC3E}">
        <p14:creationId xmlns:p14="http://schemas.microsoft.com/office/powerpoint/2010/main" val="10329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AA28-E0D7-50E2-AB6E-88830E2D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AEEF0-D39C-149E-498F-498699F60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4F7707A-DB1A-FB6B-B6BD-35117A1CE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D33164-9D8F-1C7A-528B-D047322F2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8EE33F-5E8D-3D4C-2C19-EBC45F7310B9}"/>
              </a:ext>
            </a:extLst>
          </p:cNvPr>
          <p:cNvSpPr txBox="1">
            <a:spLocks/>
          </p:cNvSpPr>
          <p:nvPr/>
        </p:nvSpPr>
        <p:spPr>
          <a:xfrm>
            <a:off x="594360" y="339117"/>
            <a:ext cx="11003280" cy="161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if statement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EC1BE2-CC18-2377-9E8F-38558D5FE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82658071-9CBD-5117-1469-DD42AFF49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7F4BAEAB-A089-7B7E-9585-12FAECEA5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B295AFDA-C614-129A-5079-BBA791DBE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A995F314-3908-48C3-8C93-FBFCB52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6D0B10FC-E96A-88DB-F86A-4DECC82D7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A0664E7B-F681-F46F-75B8-93F1076DD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90FBB40B-1A68-816E-B77F-69D193FA6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94A9E1A7-244E-56BF-8F15-773517EFB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C2AAE15C-DEC1-326D-8CC9-8678855D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B4386F4B-33A2-9448-0EE8-E4408E76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1101967A-695F-2194-7191-ED8E79E3D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886DAC3D-59CF-E670-B0EF-60F7026E3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E92BE0AE-1367-AE04-97AD-A9959BD1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AFBEBF34-C412-C509-98DA-8D07B18AA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58BC9B61-2959-2BED-18B1-65FF844B3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31CE549F-DAB0-8EE8-119C-1A705769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FA73E928-53B2-70D6-C727-08110A0BC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2F19DDDA-E5A8-1B28-450C-747F7EF6F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E6733674-2245-A4B9-FF62-BFF0BFB10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B374EAF6-FB83-72D8-2D22-E81ABBFE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43D477-756E-3D3F-D8AD-FCD25FD86ED9}"/>
              </a:ext>
            </a:extLst>
          </p:cNvPr>
          <p:cNvSpPr txBox="1">
            <a:spLocks/>
          </p:cNvSpPr>
          <p:nvPr/>
        </p:nvSpPr>
        <p:spPr>
          <a:xfrm>
            <a:off x="597407" y="2721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Execute statements if condition is true</a:t>
            </a:r>
          </a:p>
          <a:p>
            <a:pPr lvl="1"/>
            <a:r>
              <a:rPr lang="en-US" b="1"/>
              <a:t>may have optional else part</a:t>
            </a:r>
          </a:p>
          <a:p>
            <a:endParaRPr lang="en-US" sz="2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38F78D-A0F7-1891-30EF-A5F4B97AD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B29D79-C563-E89D-9F07-28AED99D58F4}"/>
              </a:ext>
            </a:extLst>
          </p:cNvPr>
          <p:cNvSpPr/>
          <p:nvPr/>
        </p:nvSpPr>
        <p:spPr>
          <a:xfrm>
            <a:off x="6268872" y="2749940"/>
            <a:ext cx="2844048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main(){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 (income &lt; 10000)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aid = true;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rate = 0.10;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else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aid = false;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rate = 0.25;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1CA9C2-5739-8C7B-5DAC-F5C1DF029E48}"/>
              </a:ext>
            </a:extLst>
          </p:cNvPr>
          <p:cNvSpPr/>
          <p:nvPr/>
        </p:nvSpPr>
        <p:spPr>
          <a:xfrm>
            <a:off x="1376381" y="4091662"/>
            <a:ext cx="259077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equal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not equal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 less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less or equal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 greater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greater or equal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1D90C2-1FB0-7199-45D6-B2C495CF8FBD}"/>
              </a:ext>
            </a:extLst>
          </p:cNvPr>
          <p:cNvCxnSpPr/>
          <p:nvPr/>
        </p:nvCxnSpPr>
        <p:spPr>
          <a:xfrm>
            <a:off x="5756899" y="4845367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>
            <a:extLst>
              <a:ext uri="{FF2B5EF4-FFF2-40B4-BE49-F238E27FC236}">
                <a16:creationId xmlns:a16="http://schemas.microsoft.com/office/drawing/2014/main" id="{8932EB9B-390C-9A71-2519-2B7F38C07374}"/>
              </a:ext>
            </a:extLst>
          </p:cNvPr>
          <p:cNvSpPr txBox="1"/>
          <p:nvPr/>
        </p:nvSpPr>
        <p:spPr>
          <a:xfrm>
            <a:off x="4892314" y="4676090"/>
            <a:ext cx="853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  <a:cs typeface="Arial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00939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686</TotalTime>
  <Words>1783</Words>
  <Application>Microsoft Office PowerPoint</Application>
  <PresentationFormat>Widescreen</PresentationFormat>
  <Paragraphs>362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C++ Language Primer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 Reference Guide</vt:lpstr>
      <vt:lpstr>What is an object?</vt:lpstr>
      <vt:lpstr>Abstraction</vt:lpstr>
      <vt:lpstr>Encapsulation</vt:lpstr>
      <vt:lpstr>Class and Instantiation</vt:lpstr>
      <vt:lpstr>Data Types</vt:lpstr>
      <vt:lpstr>Abstract Data Types</vt:lpstr>
      <vt:lpstr>Abstract Data Type Example</vt:lpstr>
      <vt:lpstr>Methods</vt:lpstr>
      <vt:lpstr>Class Inheritance</vt:lpstr>
      <vt:lpstr>Polymorphism</vt:lpstr>
      <vt:lpstr>OO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Andrew Scoppa</dc:creator>
  <cp:lastModifiedBy>Andrew Scoppa</cp:lastModifiedBy>
  <cp:revision>63</cp:revision>
  <dcterms:created xsi:type="dcterms:W3CDTF">2019-10-03T19:07:15Z</dcterms:created>
  <dcterms:modified xsi:type="dcterms:W3CDTF">2024-04-12T15:46:56Z</dcterms:modified>
</cp:coreProperties>
</file>