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132-EA33-43C0-8627-FF99179B4D3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5DB28-FD22-457B-A384-0E63BA09D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-958850" y="265113"/>
            <a:ext cx="8777288" cy="49387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1-July-2012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 DevelopMentor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3459-E90D-48E0-A791-06DC861E02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Foundations of C#: Administration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43D1-8E2F-4DD8-BA5F-BF6081274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B30A-C5B1-4DF4-B39A-D4C8CD92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3A87-49F3-46C9-A29F-8E83001C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FC05-AD5A-4B7A-ACE6-8296D4C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998E-2673-402B-BEC0-3BFFE44C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E56F-43EC-4132-9859-64F7E6B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0BB9-D1D2-4FA0-9C94-0B68547D3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083A1-2481-4E2C-A391-3431866F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D399-9B0A-4D79-8B6A-731D6D12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5AC8-A48C-4738-A2EA-8445C7A7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E99C4-5BCA-41DB-B3FD-705A7DEDC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789A8-B527-49CE-A123-520BE05B0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8DFE-81F5-4E9C-B0EE-6DCA945B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D641-4730-4F66-A190-E3695E3D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39D1-CA72-4BA0-BD8B-B29C3638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6FB1-F769-4218-BF58-50EB740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BC97-B8C6-4F03-B2BC-53A20D9A1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D34C-AADC-4AC5-BEF7-8415635D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7F5E-461A-4C85-A0E8-4FAAD6A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95FE-42FB-4DFD-8F67-46F2349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7E96-207E-42FC-A8A3-323EF5BB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F950-CE0B-409A-86EE-B0E844D9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2F14-2471-4591-95BB-455874C5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A5BB-61C8-418E-8648-BBFDE77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CC7D-7807-4375-9D80-4E4EA56F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143B-EF75-4D1B-9C6A-46F76BAA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5C49-09BD-4AE1-BE06-3AC0A1AB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D9FA-728E-40FF-9FD6-BFEE2DDF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2BEF-A6DC-4A99-9CAC-110CABB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19EF-24D6-44AF-878E-E50F699A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646-F689-4BBA-985C-B56E7FF6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B1C8-9DD7-4E65-B65E-B3CC4CA59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C735-5D20-4FBB-B21D-13665422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DCBF-C6E8-4689-AB17-BFB8E8E2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CF98-72C7-402A-828A-2E652835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C227-42AD-4430-BE64-0CCD36C6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FEEF-A725-4F4E-8CDD-9D8D0A69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3F29-0071-48E5-B3AB-B262AE61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A472D-B6A4-41E9-8615-D1BAC9C1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9580-DEA3-4FA4-93DD-C7BC850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CC66E-F9D0-4450-8268-3A74B04D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7455B-0391-4178-8ADB-731F431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69BAF-C0ED-4E2A-8A06-A68D5E13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6102B-1307-4B0F-9569-C4EFDD50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6387-A874-4B12-AC5F-3D14EEC1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46BF0-151D-4ACE-AF13-7B52A6B0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EFB7-B721-442D-8F29-497D3FA3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667ED-3623-4FCC-8C67-E0C44A1D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AF8EB-F731-430E-A2A1-B96D6C8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0625-3990-4AB6-BBFD-840F63B2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6E291-C9E1-466E-A949-271CC04F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D7EE-F211-4383-A9C6-E766E770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C99E-6315-4051-BDB0-13CAEB89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83E0-3E6E-4034-BCC7-4237ADA40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1BAD-B85D-4D6E-8EE3-0B5C7D28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B530-62D8-49B3-92F0-45C5B064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616A5-DCD6-4691-BD9C-64D06ED6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384F-4EA0-4875-8BF0-207122C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62C39-958A-4C62-A663-E7F9B6B4E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03DB8-D9B0-424D-A226-CAB9327F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A911-D86D-4790-81CE-EA0F19CA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9D39-915F-482C-AC91-FEF39E4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A85C-A493-454C-ABAC-13D31A0C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21ADE-223C-4AFC-924E-ABF702E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3D25-C188-411A-BEC7-1738E079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3810-2E91-41AC-B9AA-88EFB6B8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87B5-3249-482E-AE79-934FB8A8D7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AB7A-67D5-4136-8CF4-775770FB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71C6-9CCE-4A29-8F45-F7E6B6D2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D094-264D-4C5C-833F-E35E8F2A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E77A-515F-43B7-8254-41B06D14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Andrew Scoppa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DDF7-A951-4A28-8BBE-0289889C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4800" b="1" i="0" u="none" strike="noStrike" baseline="0" dirty="0">
                <a:solidFill>
                  <a:srgbClr val="FEFFFF"/>
                </a:solidFill>
              </a:rPr>
              <a:t>Programming in C++</a:t>
            </a:r>
          </a:p>
        </p:txBody>
      </p:sp>
    </p:spTree>
    <p:extLst>
      <p:ext uri="{BB962C8B-B14F-4D97-AF65-F5344CB8AC3E}">
        <p14:creationId xmlns:p14="http://schemas.microsoft.com/office/powerpoint/2010/main" val="79883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1" name="Rectangle 1434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Course prerequisites</a:t>
            </a:r>
          </a:p>
        </p:txBody>
      </p:sp>
      <p:grpSp>
        <p:nvGrpSpPr>
          <p:cNvPr id="14342" name="Group 14347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349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3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1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2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3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5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7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9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8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9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0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1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2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4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5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6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7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8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gain the most benefit from this course, students should have experience programming in C. </a:t>
            </a:r>
          </a:p>
          <a:p>
            <a:r>
              <a:rPr lang="en-US" sz="2400" dirty="0"/>
              <a:t>Some basic knowledge of C++ is helpful, but </a:t>
            </a:r>
            <a:r>
              <a:rPr lang="en-US" sz="2400"/>
              <a:t>not essential.</a:t>
            </a:r>
            <a:endParaRPr lang="en-US" sz="2400" dirty="0"/>
          </a:p>
          <a:p>
            <a:r>
              <a:rPr lang="en-US" sz="2400" dirty="0"/>
              <a:t>Experience programming in a modern object-oriented language such as Java or C# is also sufficient</a:t>
            </a:r>
          </a:p>
        </p:txBody>
      </p:sp>
      <p:sp>
        <p:nvSpPr>
          <p:cNvPr id="14370" name="Rectangle 1436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57248-F672-41C0-A201-1F41A43F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 </a:t>
            </a:r>
            <a:endParaRPr lang="en-US" b="1" i="0" u="sng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20FE3-8C28-4438-9939-ADBC6849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/>
            <a:r>
              <a:rPr lang="en-US" sz="1600" b="1" i="0" u="none" strike="noStrike" baseline="0" dirty="0"/>
              <a:t>Chapter 1	Language Primer &amp; OO Concepts</a:t>
            </a:r>
          </a:p>
          <a:p>
            <a:pPr marL="0" marR="0" lvl="0"/>
            <a:r>
              <a:rPr lang="en-US" sz="1600" b="1" i="0" u="none" strike="noStrike" baseline="0" dirty="0"/>
              <a:t>Chapter 2	Classes</a:t>
            </a:r>
          </a:p>
          <a:p>
            <a:pPr marL="0" marR="0" lvl="0"/>
            <a:r>
              <a:rPr lang="en-US" sz="1600" b="1" i="0" u="none" strike="noStrike" baseline="0" dirty="0"/>
              <a:t>Chapter 3	Functions </a:t>
            </a:r>
          </a:p>
          <a:p>
            <a:pPr marL="0" marR="0" lvl="0"/>
            <a:r>
              <a:rPr lang="en-US" sz="1600" b="1" i="0" u="none" strike="noStrike" baseline="0" dirty="0"/>
              <a:t>Chapter 4	Constructors and Destructors</a:t>
            </a:r>
          </a:p>
          <a:p>
            <a:pPr marL="0" marR="0" lvl="0"/>
            <a:r>
              <a:rPr lang="en-US" sz="1600" b="1" i="0" u="none" strike="noStrike" baseline="0" dirty="0"/>
              <a:t>Chapter 5	Memory Management </a:t>
            </a:r>
          </a:p>
          <a:p>
            <a:pPr marL="0"/>
            <a:r>
              <a:rPr lang="en-US" sz="1600" b="1" dirty="0"/>
              <a:t>Chapter 6	References and Argument Passing </a:t>
            </a:r>
          </a:p>
          <a:p>
            <a:pPr marL="0"/>
            <a:r>
              <a:rPr lang="en-US" sz="1600" b="1" dirty="0"/>
              <a:t>Chapter 7	Initialization, and Assignment </a:t>
            </a:r>
          </a:p>
          <a:p>
            <a:pPr marL="0"/>
            <a:r>
              <a:rPr lang="en-US" sz="1600" b="1" dirty="0"/>
              <a:t>Chapter 8	Scope and Access Control</a:t>
            </a:r>
            <a:endParaRPr lang="en-US" sz="16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A122BAC-1457-8E8F-730B-07D6DB70B8A9}"/>
              </a:ext>
            </a:extLst>
          </p:cNvPr>
          <p:cNvSpPr txBox="1">
            <a:spLocks/>
          </p:cNvSpPr>
          <p:nvPr/>
        </p:nvSpPr>
        <p:spPr>
          <a:xfrm>
            <a:off x="6096000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600" b="1" dirty="0"/>
              <a:t>Chapter 9	Introduction to Inheritance</a:t>
            </a:r>
          </a:p>
          <a:p>
            <a:pPr marL="0"/>
            <a:r>
              <a:rPr lang="en-US" sz="1600" b="1" dirty="0"/>
              <a:t>Chapter 10	Polymorphism and Virtual Functions</a:t>
            </a:r>
          </a:p>
          <a:p>
            <a:pPr marL="0" marR="0" lvl="0"/>
            <a:r>
              <a:rPr lang="en-US" sz="1600" b="1" i="0" u="none" strike="noStrike" baseline="0" dirty="0"/>
              <a:t>Chapter 11	ANSI C++ Library</a:t>
            </a:r>
          </a:p>
          <a:p>
            <a:pPr marL="0" marR="0" lvl="0"/>
            <a:r>
              <a:rPr lang="en-US" sz="1600" b="1" i="0" u="none" strike="noStrike" baseline="0" dirty="0"/>
              <a:t>Chapter 12	Templates</a:t>
            </a:r>
          </a:p>
          <a:p>
            <a:pPr marL="0"/>
            <a:r>
              <a:rPr lang="en-US" sz="1600" b="1" dirty="0"/>
              <a:t>Chapter 13	Multiple Inheritance</a:t>
            </a:r>
          </a:p>
          <a:p>
            <a:pPr marL="0" marR="0" lvl="0"/>
            <a:r>
              <a:rPr lang="en-US" sz="1600" b="1" i="0" u="none" strike="noStrike" baseline="0" dirty="0"/>
              <a:t>Chapter 14	Input/Output in C++</a:t>
            </a:r>
          </a:p>
          <a:p>
            <a:pPr marL="0" marR="0" lvl="0"/>
            <a:r>
              <a:rPr lang="en-US" sz="1600" b="1" i="0" u="none" strike="noStrike" baseline="0" dirty="0"/>
              <a:t>Chapter 15	Exception Handling</a:t>
            </a:r>
          </a:p>
          <a:p>
            <a:pPr marL="0" marR="0" lvl="0"/>
            <a:r>
              <a:rPr lang="en-US" sz="1600" b="1" i="0" u="none" strike="noStrike" baseline="0" dirty="0"/>
              <a:t>Chapter 16	Runtime Type Information</a:t>
            </a:r>
          </a:p>
          <a:p>
            <a:pPr marL="0" marR="0" lvl="0"/>
            <a:r>
              <a:rPr lang="en-US" sz="1600" b="1" dirty="0"/>
              <a:t>Chapter 17	</a:t>
            </a:r>
            <a:r>
              <a:rPr lang="en-US" sz="1600" b="1"/>
              <a:t>Move Semantics</a:t>
            </a:r>
            <a:endParaRPr lang="en-US" sz="1600" b="1" dirty="0"/>
          </a:p>
          <a:p>
            <a:pPr marL="0"/>
            <a:r>
              <a:rPr lang="en-US" sz="1600" b="1" i="0" u="none" strike="noStrike" baseline="0" dirty="0"/>
              <a:t>Appendix	Practical C++ Programming</a:t>
            </a:r>
          </a:p>
          <a:p>
            <a:pPr marL="0" marR="0" lvl="0"/>
            <a:endParaRPr lang="en-US" sz="1600" b="1" i="0" u="none" strike="noStrike" baseline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0027BA-A626-C3CB-92F8-11F46E020B4B}"/>
              </a:ext>
            </a:extLst>
          </p:cNvPr>
          <p:cNvCxnSpPr>
            <a:cxnSpLocks/>
          </p:cNvCxnSpPr>
          <p:nvPr/>
        </p:nvCxnSpPr>
        <p:spPr>
          <a:xfrm>
            <a:off x="5459104" y="2340429"/>
            <a:ext cx="0" cy="410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E01BC-FEDD-4585-9D7D-431AB89B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Directory Structure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EF9F-6B92-4A94-8D3A-180C7962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Work</a:t>
            </a:r>
            <a:r>
              <a:rPr lang="en-US" sz="2400" b="0" i="0" u="none" strike="noStrike" baseline="0" dirty="0"/>
              <a:t> directory is provided for doing in-class demonstrations led by the instructor and for student lab exercises.</a:t>
            </a:r>
          </a:p>
          <a:p>
            <a:pPr lvl="1"/>
            <a:r>
              <a:rPr lang="en-US" b="0" i="0" u="none" strike="noStrike" baseline="0" dirty="0"/>
              <a:t>Example programs for each chapter are in named subdirectories of chapter directories </a:t>
            </a:r>
            <a:r>
              <a:rPr lang="en-US" b="1" i="0" u="none" strike="noStrike" baseline="0" dirty="0"/>
              <a:t>Chap01</a:t>
            </a:r>
            <a:r>
              <a:rPr lang="en-US" b="0" i="0" u="none" strike="noStrike" baseline="0" dirty="0"/>
              <a:t>, </a:t>
            </a:r>
            <a:r>
              <a:rPr lang="en-US" b="1" i="0" u="none" strike="noStrike" baseline="0" dirty="0"/>
              <a:t>Chap02</a:t>
            </a:r>
            <a:r>
              <a:rPr lang="en-US" b="0" i="0" u="none" strike="noStrike" baseline="0"/>
              <a:t>, etc.</a:t>
            </a:r>
            <a:endParaRPr lang="en-US" b="0" i="0" u="none" strike="noStrike" baseline="0" dirty="0"/>
          </a:p>
          <a:p>
            <a:pPr lvl="1"/>
            <a:r>
              <a:rPr lang="en-US" b="0" i="0" u="none" strike="noStrike" baseline="0" dirty="0"/>
              <a:t>The </a:t>
            </a:r>
            <a:r>
              <a:rPr lang="en-US" b="1" i="0" u="none" strike="noStrike" baseline="0" dirty="0"/>
              <a:t>Work</a:t>
            </a:r>
            <a:r>
              <a:rPr lang="en-US" b="0" i="0" u="none" strike="noStrike" baseline="0" dirty="0"/>
              <a:t>/</a:t>
            </a:r>
            <a:r>
              <a:rPr lang="en-US" b="1" i="0" u="none" strike="noStrike" baseline="0" dirty="0"/>
              <a:t>Labs</a:t>
            </a:r>
            <a:r>
              <a:rPr lang="en-US" b="0" i="0" u="none" strike="noStrike" baseline="0" dirty="0"/>
              <a:t> directory contains one subdirectory for each lab, named after the lab number.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130</TotalTime>
  <Words>232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Andrew Scoppa</vt:lpstr>
      <vt:lpstr>Course prerequisites</vt:lpstr>
      <vt:lpstr>Table of Contents </vt:lpstr>
      <vt:lpstr>Directory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Guide</dc:title>
  <dc:creator>Andrew Scoppa</dc:creator>
  <cp:lastModifiedBy>Andrew Scoppa</cp:lastModifiedBy>
  <cp:revision>21</cp:revision>
  <dcterms:created xsi:type="dcterms:W3CDTF">2019-10-07T15:37:08Z</dcterms:created>
  <dcterms:modified xsi:type="dcterms:W3CDTF">2023-07-10T01:07:46Z</dcterms:modified>
</cp:coreProperties>
</file>