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"/>
  </p:notesMasterIdLst>
  <p:handoutMasterIdLst>
    <p:handoutMasterId r:id="rId5"/>
  </p:handoutMasterIdLst>
  <p:sldIdLst>
    <p:sldId id="331" r:id="rId2"/>
    <p:sldId id="49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is Dell" initials="DD" lastIdx="20" clrIdx="0">
    <p:extLst>
      <p:ext uri="{19B8F6BF-5375-455C-9EA6-DF929625EA0E}">
        <p15:presenceInfo xmlns:p15="http://schemas.microsoft.com/office/powerpoint/2012/main" userId="Donis 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806"/>
    <a:srgbClr val="FFFFFF"/>
    <a:srgbClr val="9DA6FD"/>
    <a:srgbClr val="BBC5DF"/>
    <a:srgbClr val="D2D9EA"/>
    <a:srgbClr val="03BEF1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5741" autoAdjust="0"/>
  </p:normalViewPr>
  <p:slideViewPr>
    <p:cSldViewPr snapToGrid="0">
      <p:cViewPr varScale="1">
        <p:scale>
          <a:sx n="93" d="100"/>
          <a:sy n="93" d="100"/>
        </p:scale>
        <p:origin x="107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10" d="100"/>
          <a:sy n="110" d="100"/>
        </p:scale>
        <p:origin x="1300" y="-17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02324-D059-4239-BDE2-718484C5CD79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2100C-5FC6-4E55-A73F-BA402BFD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90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B594A-5125-48A0-B9FD-E17B6C1AB51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03921-7077-42B0-8C81-48C0A93EA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83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44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C24-AF5B-488C-A602-705602CCBDB3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9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9A64-A99F-4331-AC0A-7C56B308AFAA}" type="datetime1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1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1FB-A022-4210-8EDF-E11E3743F219}" type="datetime1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50C2-0CB0-4969-9B4A-FDA9C66F3E37}" type="datetime1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805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0668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5B72-C913-4109-AEB3-93B6A33E14B8}" type="datetime1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05489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E2D-6751-48C9-88AA-11E873B0FCA5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0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0C48-C4C4-4794-8C4C-033AFE0F5E07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2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CCB2-F9F5-4AB9-BAD7-AA16C99518C5}" type="datetime1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0" y="0"/>
            <a:ext cx="2648049" cy="17452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9846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50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681" y="87414"/>
            <a:ext cx="7762858" cy="940441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rgbClr val="33CC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1713655"/>
            <a:ext cx="4480560" cy="4458545"/>
          </a:xfr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1713655"/>
            <a:ext cx="4480560" cy="445854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78440" y="6385465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8013405" cy="72978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3889"/>
            <a:ext cx="10160000" cy="50522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302" y="6574155"/>
            <a:ext cx="4572000" cy="28384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22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04828" y="152718"/>
            <a:ext cx="6427971" cy="81484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94027" y="1300130"/>
            <a:ext cx="4514978" cy="47226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09599" y="331458"/>
            <a:ext cx="1049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LAB:</a:t>
            </a:r>
            <a:endParaRPr lang="en-US" b="1" dirty="0">
              <a:solidFill>
                <a:srgbClr val="C00000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6822558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1050" b="1" dirty="0"/>
              <a:t>Practice makes perfect.</a:t>
            </a:r>
            <a:endParaRPr lang="en-US" sz="1050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006470" y="1300130"/>
            <a:ext cx="185530" cy="5557870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l="38542" t="36852" r="56354" b="53518"/>
          <a:stretch/>
        </p:blipFill>
        <p:spPr>
          <a:xfrm>
            <a:off x="774843" y="5050793"/>
            <a:ext cx="788399" cy="8366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3" r="22687"/>
          <a:stretch/>
        </p:blipFill>
        <p:spPr>
          <a:xfrm>
            <a:off x="2172782" y="1300130"/>
            <a:ext cx="4012234" cy="472262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3496" y="5887647"/>
            <a:ext cx="1168536" cy="249539"/>
          </a:xfrm>
        </p:spPr>
        <p:txBody>
          <a:bodyPr>
            <a:noAutofit/>
          </a:bodyPr>
          <a:lstStyle>
            <a:lvl1pPr>
              <a:defRPr sz="1400">
                <a:solidFill>
                  <a:srgbClr val="FF0000"/>
                </a:solidFill>
                <a:latin typeface="Arial Black (Headings)"/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en-US" dirty="0"/>
              <a:t>MINUTES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9853713" y="152718"/>
            <a:ext cx="1913061" cy="52322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LABS AT THE BACK OF THE BOOK</a:t>
            </a:r>
          </a:p>
        </p:txBody>
      </p:sp>
    </p:spTree>
    <p:extLst>
      <p:ext uri="{BB962C8B-B14F-4D97-AF65-F5344CB8AC3E}">
        <p14:creationId xmlns:p14="http://schemas.microsoft.com/office/powerpoint/2010/main" val="2980598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4A3D-890B-4147-AFF3-967B4573917D}" type="datetime1">
              <a:rPr lang="en-US" smtClean="0"/>
              <a:t>6/24/2023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78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B281-92F4-4AA2-BE44-66C7FC4C6144}" type="datetime1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663350" y="1656784"/>
            <a:ext cx="0" cy="4443979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678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65580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3734602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3734602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663350" y="1541284"/>
            <a:ext cx="0" cy="4443979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2174240" y="1251284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786880" y="1251284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949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65580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663350" y="1541284"/>
            <a:ext cx="0" cy="4443979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254366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267200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1821843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7"/>
          </p:nvPr>
        </p:nvSpPr>
        <p:spPr>
          <a:xfrm>
            <a:off x="1834677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8"/>
          </p:nvPr>
        </p:nvSpPr>
        <p:spPr>
          <a:xfrm>
            <a:off x="9195864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9"/>
          </p:nvPr>
        </p:nvSpPr>
        <p:spPr>
          <a:xfrm>
            <a:off x="9208698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20"/>
          </p:nvPr>
        </p:nvSpPr>
        <p:spPr>
          <a:xfrm>
            <a:off x="6763341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1"/>
          </p:nvPr>
        </p:nvSpPr>
        <p:spPr>
          <a:xfrm>
            <a:off x="6776175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9709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A32B-1DCE-4E0F-AA07-320454D1DC9D}" type="datetime1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8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7924" y="240889"/>
            <a:ext cx="7738364" cy="77438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defRPr>
            </a:lvl1pPr>
          </a:lstStyle>
          <a:p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511" y="5269246"/>
            <a:ext cx="4389120" cy="790130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rgbClr val="C0000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5 Minutes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1401844"/>
            <a:ext cx="4389120" cy="46980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640939" y="349776"/>
            <a:ext cx="226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POP QUIZ:</a:t>
            </a:r>
            <a:endParaRPr lang="en-US" b="1" dirty="0">
              <a:solidFill>
                <a:srgbClr val="C00000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2006470" y="1300130"/>
            <a:ext cx="185530" cy="55578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38542" t="36852" r="56354" b="53518"/>
          <a:stretch/>
        </p:blipFill>
        <p:spPr>
          <a:xfrm>
            <a:off x="555371" y="4791464"/>
            <a:ext cx="788399" cy="8366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4"/>
          <a:stretch/>
        </p:blipFill>
        <p:spPr>
          <a:xfrm>
            <a:off x="2999346" y="1401844"/>
            <a:ext cx="3689999" cy="47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8661989-8C30-4F6E-9F3E-237B4D2ABDB4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1127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6" r:id="rId3"/>
    <p:sldLayoutId id="2147483667" r:id="rId4"/>
    <p:sldLayoutId id="2147483668" r:id="rId5"/>
    <p:sldLayoutId id="2147483678" r:id="rId6"/>
    <p:sldLayoutId id="2147483679" r:id="rId7"/>
    <p:sldLayoutId id="2147483669" r:id="rId8"/>
    <p:sldLayoutId id="2147483677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60" r:id="rId16"/>
    <p:sldLayoutId id="2147483661" r:id="rId1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79CDFD9-8FA8-4FC3-88C1-73DB4491E0A3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073889"/>
            <a:ext cx="10160000" cy="50522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88795" y="127591"/>
            <a:ext cx="2603205" cy="340241"/>
          </a:xfrm>
        </p:spPr>
        <p:txBody>
          <a:bodyPr/>
          <a:lstStyle/>
          <a:p>
            <a:endParaRPr lang="en-US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020529" y="2544646"/>
            <a:ext cx="8150942" cy="190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dirty="0">
                <a:solidFill>
                  <a:srgbClr val="FF0000"/>
                </a:solidFill>
                <a:latin typeface="Gadugi" panose="020B0502040204020203" pitchFamily="34" charset="0"/>
                <a:ea typeface="Calibri" panose="020F0502020204030204" pitchFamily="34" charset="0"/>
                <a:cs typeface="Leelawadee UI Semilight" panose="020B0402040204020203" pitchFamily="34" charset="-34"/>
              </a:rPr>
              <a:t>Modern C</a:t>
            </a:r>
            <a:r>
              <a:rPr lang="en-US" sz="5400">
                <a:solidFill>
                  <a:srgbClr val="FF0000"/>
                </a:solidFill>
                <a:latin typeface="Gadugi" panose="020B0502040204020203" pitchFamily="34" charset="0"/>
                <a:ea typeface="Calibri" panose="020F0502020204030204" pitchFamily="34" charset="0"/>
                <a:cs typeface="Leelawadee UI Semilight" panose="020B0402040204020203" pitchFamily="34" charset="-34"/>
              </a:rPr>
              <a:t>++ Primer</a:t>
            </a:r>
            <a:endParaRPr lang="en-US" sz="5400" dirty="0">
              <a:solidFill>
                <a:srgbClr val="FF0000"/>
              </a:solidFill>
              <a:latin typeface="Gadugi" panose="020B0502040204020203" pitchFamily="34" charset="0"/>
              <a:ea typeface="Calibri" panose="020F0502020204030204" pitchFamily="34" charset="0"/>
              <a:cs typeface="Leelawadee UI Semilight" panose="020B0402040204020203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dirty="0">
                <a:solidFill>
                  <a:srgbClr val="FF0000"/>
                </a:solidFill>
                <a:latin typeface="Gadugi" panose="020B0502040204020203" pitchFamily="34" charset="0"/>
                <a:ea typeface="Calibri" panose="020F0502020204030204" pitchFamily="34" charset="0"/>
                <a:cs typeface="Leelawadee UI Semilight" panose="020B0402040204020203" pitchFamily="34" charset="-34"/>
              </a:rPr>
              <a:t>and Advanced Topics </a:t>
            </a:r>
          </a:p>
        </p:txBody>
      </p:sp>
    </p:spTree>
    <p:extLst>
      <p:ext uri="{BB962C8B-B14F-4D97-AF65-F5344CB8AC3E}">
        <p14:creationId xmlns:p14="http://schemas.microsoft.com/office/powerpoint/2010/main" val="222081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1BB211-6D07-4A0E-84E7-10B1AF49D6C0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Topics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73889"/>
            <a:ext cx="10160000" cy="5052276"/>
          </a:xfrm>
        </p:spPr>
        <p:txBody>
          <a:bodyPr>
            <a:normAutofit/>
          </a:bodyPr>
          <a:lstStyle/>
          <a:p>
            <a:endParaRPr lang="en-US" sz="26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Modern C++ Key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Type Inference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Lambda Expressions</a:t>
            </a:r>
            <a:endParaRPr lang="en-US" sz="26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Threading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Smart Pointers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Exception Safety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Binding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And more…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397516" y="1598997"/>
            <a:ext cx="4983028" cy="432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0365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39692</TotalTime>
  <Words>30</Words>
  <Application>Microsoft Office PowerPoint</Application>
  <PresentationFormat>Widescreen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Arial Black</vt:lpstr>
      <vt:lpstr>Arial Black (Headings)</vt:lpstr>
      <vt:lpstr>Calibri</vt:lpstr>
      <vt:lpstr>Courier New</vt:lpstr>
      <vt:lpstr>Gadugi</vt:lpstr>
      <vt:lpstr>Leelawadee UI Semilight</vt:lpstr>
      <vt:lpstr>Nirmala UI Semilight</vt:lpstr>
      <vt:lpstr>Essential</vt:lpstr>
      <vt:lpstr>PowerPoint Presentation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Andrew.scoppa@atmosera.com</dc:creator>
  <cp:lastModifiedBy>Andrew Scoppa</cp:lastModifiedBy>
  <cp:revision>1954</cp:revision>
  <dcterms:created xsi:type="dcterms:W3CDTF">2016-09-10T10:34:19Z</dcterms:created>
  <dcterms:modified xsi:type="dcterms:W3CDTF">2023-06-24T13:40:51Z</dcterms:modified>
</cp:coreProperties>
</file>