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22" r:id="rId4"/>
    <p:sldId id="319" r:id="rId5"/>
    <p:sldId id="318" r:id="rId6"/>
    <p:sldId id="320" r:id="rId7"/>
    <p:sldId id="321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13" y="1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5CB6-E4F0-4F47-8CF4-05D2A36B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79ABF-D09C-4FC3-BA82-58EC27853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CE6E-D744-4253-AA65-B4A92BCD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66C4-058B-441C-91B6-8963C61A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B3A0-7309-45EE-8D77-6CEE905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16A7-A78E-40C3-AB0E-B82754BF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8DE21-5B5E-42A1-8306-3FD0D0070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5F7D8-9970-45B3-BDBC-3778DF4E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4469-1D6E-4E4F-AAC9-A5740B6B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E991-77AC-475A-8CB9-14E9D78E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56266-AE9C-41C7-B72F-35AF1C86E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4C44F-0D25-483B-A0F0-85FA44C14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3198-0F77-4604-BDF4-B017F45F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DBD6-DA26-4A18-959D-824ED734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A0CD-A08A-4227-BDFC-162D0254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06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2E57-FF0B-4231-BE28-8E5CBBE4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CE44B-1B20-4107-8D3D-F8D6C9BBA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003B-AACE-4C89-8306-198ADA5E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64D7-C626-4A39-ACF5-5AB65BA1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5EE8-F610-4055-A9BC-D7868E02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0CD7-3859-4A9B-95C3-D0DE7D12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4918-EB78-4BC1-8A26-02F551EC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57DB0-606B-4A8D-BA57-3EAC50AD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91DD-743F-4D61-83FF-C67ED1EA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92DC9-A323-4D72-B520-911F81D8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047E-9E06-4816-922A-55026C9F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C58E-464B-4378-ADE5-E2363419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A715-40A8-4EE0-9FC9-36DFF599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27AE-A051-4307-BF34-1E3F434B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2E38-77DC-41AF-8EFC-A497372B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3EAD-BE50-45B6-AD1A-0787A6FD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2CBE-69B0-4109-88BF-93A3430A8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BAB12-D726-4208-8124-CD2377A4C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A3FEE-C940-418A-B9A4-25A22509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1A36-47E8-4627-9C7B-3D9BB718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82E3-EDCC-4163-9039-62833690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88CC-4293-4E27-A728-DB5143E6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63FD6-D3EB-4618-870C-1FB3F6E3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0F5B9-153D-4086-959A-1FD15E971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69730-EBE2-4368-A70F-270A5B99B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C9903-7ECA-4F0E-9EA5-6708F6E4B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2E170-7F02-4020-8AA3-F064B6C8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64C-6DD0-44E2-81BC-4DEDF7D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ACBCE-30EA-4628-BDE1-3287D2E2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0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979B-F4BC-4B09-999C-FC89D8A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93254-C837-4373-A9D3-8F600531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07DAD-60B1-43E9-B0DB-012CCC3B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9E473-E1EE-48AE-BE77-91FF0D08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3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24D06-F4D0-4763-A77A-D2A4554D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26CA6-5505-4245-97F5-F2C26520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9B97A-A992-490F-BCC0-19A6A597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E4BF-7A76-488C-B6DB-45861A6B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6437-C0AA-4FF3-A9B5-4A063CE1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797FD-F48C-4A72-9302-D105B807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78EB8-7DCB-4C11-9126-5C342A82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60B2A-A448-4B31-91A1-3A6844DD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7111-0A46-46FE-BEE3-00E120DD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AEE8-BB4C-406B-8D54-610FCE1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2E062-858F-4B97-B9DA-169AB4783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F2833-37C9-4135-934A-67300B407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BEF79-014F-41FC-94E8-0F1A682C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F1551-BA7F-420E-9DDE-C655BB26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2A892-1402-480D-8C16-350CD98A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62F81-55F9-4B4D-91BB-1F6D07B7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590B-5838-486A-BC81-8EEC2277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E50D-395B-43FF-94C2-AE33D2737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524C-016A-4FEE-83AA-CE9A6A0FB2F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F7F0-3253-45FC-A6F1-B0580D348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3AE6-896A-45B1-A78C-B304AD4D9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../../Lab%20Exercises/Level-2/Chap02/SimpleST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../../Lab%20Exercises/Level-2/Chap02/SimpleST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8EF58-D66D-4129-8CAF-D9BA0AE0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8FC47-6C6D-4076-8A94-C64EBF22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endParaRPr lang="en-US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4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Pointers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1"/>
            <a:ext cx="11000233" cy="3072723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en-US" b="1" dirty="0"/>
              <a:t>Smart pointers are objects that behave like pointers, but with added features such as automatic memory management, increased code safety, and flexibility. </a:t>
            </a:r>
          </a:p>
          <a:p>
            <a:r>
              <a:rPr lang="en-US" sz="2700" b="1" dirty="0"/>
              <a:t>Smart pointers come in a variety of types, each with its own unique features and benefits.</a:t>
            </a:r>
          </a:p>
          <a:p>
            <a:pPr lvl="1"/>
            <a:r>
              <a:rPr lang="en-US" sz="2300" b="1" dirty="0"/>
              <a:t>The </a:t>
            </a:r>
            <a:r>
              <a:rPr lang="en-US" sz="2300" b="1" dirty="0" err="1"/>
              <a:t>shared_ptr</a:t>
            </a:r>
            <a:r>
              <a:rPr lang="en-US" sz="2300" b="1" dirty="0"/>
              <a:t> type supports shared ownership. </a:t>
            </a:r>
          </a:p>
          <a:p>
            <a:pPr lvl="2"/>
            <a:r>
              <a:rPr lang="en-US" dirty="0"/>
              <a:t>Counts the number of owners.  </a:t>
            </a:r>
          </a:p>
          <a:p>
            <a:pPr lvl="2"/>
            <a:r>
              <a:rPr lang="en-US" dirty="0"/>
              <a:t>When count is zero (all owners have released ownership), the object is deleted.</a:t>
            </a:r>
          </a:p>
          <a:p>
            <a:pPr lvl="1"/>
            <a:r>
              <a:rPr lang="en-US" b="1" dirty="0"/>
              <a:t>The </a:t>
            </a:r>
            <a:r>
              <a:rPr lang="en-US" b="1" dirty="0" err="1"/>
              <a:t>unique_ptr</a:t>
            </a:r>
            <a:r>
              <a:rPr lang="en-US" b="1" dirty="0"/>
              <a:t> maintains a unique instance of an object via a pointer.</a:t>
            </a:r>
          </a:p>
          <a:p>
            <a:pPr lvl="2"/>
            <a:r>
              <a:rPr lang="en-US" dirty="0"/>
              <a:t>No reference counting. </a:t>
            </a:r>
          </a:p>
          <a:p>
            <a:pPr lvl="2"/>
            <a:r>
              <a:rPr lang="en-US" dirty="0"/>
              <a:t>When moved, the original pointer is set to null.</a:t>
            </a:r>
          </a:p>
          <a:p>
            <a:pPr lvl="2"/>
            <a:r>
              <a:rPr lang="en-US" dirty="0"/>
              <a:t>Copy not allowed</a:t>
            </a:r>
          </a:p>
          <a:p>
            <a:pPr lvl="1"/>
            <a:r>
              <a:rPr lang="en-US" sz="2300" b="1" dirty="0"/>
              <a:t>The </a:t>
            </a:r>
            <a:r>
              <a:rPr lang="en-US" sz="2300" b="1" dirty="0" err="1"/>
              <a:t>weak_ptr</a:t>
            </a:r>
            <a:r>
              <a:rPr lang="en-US" sz="2300" b="1" dirty="0"/>
              <a:t> type refer to a weak reference to memory.</a:t>
            </a:r>
          </a:p>
          <a:p>
            <a:pPr lvl="2"/>
            <a:r>
              <a:rPr lang="en-US" dirty="0"/>
              <a:t>Weak pointers create a shared reference without adding to the reference count.</a:t>
            </a:r>
          </a:p>
          <a:p>
            <a:pPr lvl="2"/>
            <a:r>
              <a:rPr lang="en-US" dirty="0"/>
              <a:t>Create a weak pointer to optionally preserve a pointer in memory</a:t>
            </a:r>
            <a:endParaRPr lang="en-US" b="1" i="0" u="none" strike="noStrike" baseline="0" dirty="0">
              <a:hlinkClick r:id="rId2"/>
            </a:endParaRPr>
          </a:p>
          <a:p>
            <a:pPr marR="0" lvl="0"/>
            <a:endParaRPr lang="en-US" sz="2400" b="1" i="0" u="none" strike="noStrike" baseline="0" dirty="0">
              <a:hlinkClick r:id="rId2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1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1"/>
            <a:ext cx="11000233" cy="30727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How would you implement a unique pointer?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How would you implement a shared pointer?</a:t>
            </a:r>
          </a:p>
          <a:p>
            <a:pPr marL="0" indent="0">
              <a:buNone/>
            </a:pPr>
            <a:endParaRPr lang="en-US" sz="2400" b="1" i="0" u="none" strike="noStrike" baseline="0" dirty="0">
              <a:hlinkClick r:id="rId2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 err="1"/>
              <a:t>unique</a:t>
            </a:r>
            <a:r>
              <a:rPr lang="en-US" sz="5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_ptr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1"/>
            <a:ext cx="11000233" cy="3072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000" b="1" dirty="0"/>
              <a:t>When you need a smart pointer for a plain C++ object, use </a:t>
            </a:r>
            <a:r>
              <a:rPr lang="en-US" sz="2000" b="1" dirty="0" err="1"/>
              <a:t>unique_ptr</a:t>
            </a:r>
            <a:endParaRPr lang="en-US" sz="2000" b="1" dirty="0"/>
          </a:p>
          <a:p>
            <a:r>
              <a:rPr lang="en-US" sz="2000" b="1" dirty="0"/>
              <a:t>Unlike </a:t>
            </a:r>
            <a:r>
              <a:rPr lang="en-US" sz="2000" b="1" dirty="0" err="1"/>
              <a:t>share_ptr</a:t>
            </a:r>
            <a:r>
              <a:rPr lang="en-US" sz="2000" b="1" dirty="0"/>
              <a:t>, a </a:t>
            </a:r>
            <a:r>
              <a:rPr lang="en-US" sz="2000" b="1" dirty="0" err="1"/>
              <a:t>unique_ptr</a:t>
            </a:r>
            <a:r>
              <a:rPr lang="en-US" sz="2000" b="1" dirty="0"/>
              <a:t> does not share its pointer. </a:t>
            </a:r>
          </a:p>
          <a:p>
            <a:pPr marR="0" lvl="0"/>
            <a:r>
              <a:rPr lang="en-US" sz="2000" b="1" dirty="0"/>
              <a:t>Syntax:</a:t>
            </a:r>
          </a:p>
          <a:p>
            <a:pPr marL="457200" lvl="1" indent="0">
              <a:buNone/>
            </a:pPr>
            <a:r>
              <a:rPr lang="en-US" sz="1600" b="1" dirty="0" err="1"/>
              <a:t>unique_ptr</a:t>
            </a:r>
            <a:r>
              <a:rPr lang="en-US" sz="1600" b="1" dirty="0"/>
              <a:t>&lt;double&gt; sp1(new double(100));</a:t>
            </a:r>
          </a:p>
          <a:p>
            <a:pPr marL="457200" lvl="1" indent="0">
              <a:buNone/>
            </a:pPr>
            <a:r>
              <a:rPr lang="en-US" sz="1600" b="1" dirty="0"/>
              <a:t>	or</a:t>
            </a:r>
          </a:p>
          <a:p>
            <a:pPr marL="457200" lvl="1" indent="0">
              <a:buNone/>
            </a:pPr>
            <a:r>
              <a:rPr lang="en-US" sz="1600" b="1" dirty="0" err="1"/>
              <a:t>unique_ptr</a:t>
            </a:r>
            <a:r>
              <a:rPr lang="en-US" sz="1600" b="1" dirty="0"/>
              <a:t>&lt;double&gt; sp2 = std::</a:t>
            </a:r>
            <a:r>
              <a:rPr lang="en-US" sz="1600" b="1" dirty="0" err="1"/>
              <a:t>make_unique</a:t>
            </a:r>
            <a:r>
              <a:rPr lang="en-US" sz="1600" b="1"/>
              <a:t>&lt;double&gt;(</a:t>
            </a:r>
            <a:r>
              <a:rPr lang="en-US" sz="1600" b="1" dirty="0"/>
              <a:t>5);  /* introduced in C++ 14 */</a:t>
            </a:r>
          </a:p>
          <a:p>
            <a:endParaRPr lang="en-US" sz="2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 err="1"/>
              <a:t>s</a:t>
            </a:r>
            <a:r>
              <a:rPr lang="en-US" sz="5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hared_ptr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1"/>
            <a:ext cx="11000233" cy="3072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000" b="1" dirty="0"/>
              <a:t>Use a </a:t>
            </a:r>
            <a:r>
              <a:rPr lang="en-US" sz="2000" b="1" dirty="0" err="1"/>
              <a:t>shared_ptr</a:t>
            </a:r>
            <a:r>
              <a:rPr lang="en-US" sz="2000" b="1" dirty="0"/>
              <a:t> when more than one owner might have to manage the lifetime of the object in memory. </a:t>
            </a:r>
          </a:p>
          <a:p>
            <a:pPr marR="0" lvl="0"/>
            <a:r>
              <a:rPr lang="en-US" sz="2000" b="1" dirty="0"/>
              <a:t>After you initialize a </a:t>
            </a:r>
            <a:r>
              <a:rPr lang="en-US" sz="2000" b="1" dirty="0" err="1"/>
              <a:t>shared_ptr</a:t>
            </a:r>
            <a:r>
              <a:rPr lang="en-US" sz="2000" b="1" dirty="0"/>
              <a:t> you can copy it, pass it by value in function arguments, and assign it to other </a:t>
            </a:r>
            <a:r>
              <a:rPr lang="en-US" sz="2000" b="1" dirty="0" err="1"/>
              <a:t>shared_ptr</a:t>
            </a:r>
            <a:r>
              <a:rPr lang="en-US" sz="2000" b="1" dirty="0"/>
              <a:t> instances</a:t>
            </a:r>
          </a:p>
          <a:p>
            <a:pPr marR="0" lvl="0"/>
            <a:r>
              <a:rPr lang="en-US" sz="2000" b="1" dirty="0"/>
              <a:t>Syntax:</a:t>
            </a:r>
          </a:p>
          <a:p>
            <a:pPr marL="457200" lvl="1" indent="0">
              <a:buNone/>
            </a:pPr>
            <a:r>
              <a:rPr lang="en-US" sz="1600" b="1" dirty="0" err="1"/>
              <a:t>shared_ptr</a:t>
            </a:r>
            <a:r>
              <a:rPr lang="en-US" sz="1600" b="1" dirty="0"/>
              <a:t>&lt;double&gt; sp1(new double(100));</a:t>
            </a:r>
          </a:p>
          <a:p>
            <a:pPr marL="457200" lvl="1" indent="0">
              <a:buNone/>
            </a:pPr>
            <a:r>
              <a:rPr lang="en-US" sz="1600" b="1" dirty="0"/>
              <a:t>	or</a:t>
            </a:r>
          </a:p>
          <a:p>
            <a:pPr marL="457200" lvl="1" indent="0">
              <a:buNone/>
            </a:pPr>
            <a:r>
              <a:rPr lang="en-US" sz="1600" b="1" dirty="0" err="1"/>
              <a:t>shared_ptr</a:t>
            </a:r>
            <a:r>
              <a:rPr lang="en-US" sz="1600" b="1" dirty="0"/>
              <a:t>&lt;double&gt; sp2 = std::</a:t>
            </a:r>
            <a:r>
              <a:rPr lang="en-US" sz="1600" b="1" dirty="0" err="1"/>
              <a:t>make_shared</a:t>
            </a:r>
            <a:r>
              <a:rPr lang="en-US" sz="1600" b="1" dirty="0"/>
              <a:t>&lt;double&gt;(5);</a:t>
            </a:r>
          </a:p>
          <a:p>
            <a:endParaRPr lang="en-US" sz="2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weak_ptr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1"/>
            <a:ext cx="11000233" cy="30727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Provides a way to access the underlying object of a </a:t>
            </a:r>
            <a:r>
              <a:rPr lang="en-US" sz="2000" b="1" dirty="0" err="1"/>
              <a:t>shared_ptr</a:t>
            </a:r>
            <a:r>
              <a:rPr lang="en-US" sz="2000" b="1" dirty="0"/>
              <a:t> without causing the reference count to be incremented. </a:t>
            </a:r>
          </a:p>
          <a:p>
            <a:pPr lvl="1"/>
            <a:r>
              <a:rPr lang="en-US" sz="1600" b="1" dirty="0"/>
              <a:t>Typically, this need arises when you have cyclic references between </a:t>
            </a:r>
            <a:r>
              <a:rPr lang="en-US" sz="1600" b="1" dirty="0" err="1"/>
              <a:t>shared_ptr</a:t>
            </a:r>
            <a:r>
              <a:rPr lang="en-US" sz="1600" b="1" dirty="0"/>
              <a:t> instances.</a:t>
            </a:r>
          </a:p>
          <a:p>
            <a:pPr lvl="1"/>
            <a:r>
              <a:rPr lang="en-US" sz="1600" b="1" dirty="0"/>
              <a:t>By using a </a:t>
            </a:r>
            <a:r>
              <a:rPr lang="en-US" sz="1600" b="1" dirty="0" err="1"/>
              <a:t>weak_ptr</a:t>
            </a:r>
            <a:r>
              <a:rPr lang="en-US" sz="1600" b="1" dirty="0"/>
              <a:t>, you can create a </a:t>
            </a:r>
            <a:r>
              <a:rPr lang="en-US" sz="1600" b="1" dirty="0" err="1"/>
              <a:t>shared_ptr</a:t>
            </a:r>
            <a:r>
              <a:rPr lang="en-US" sz="1600" b="1" dirty="0"/>
              <a:t> that joins to an existing set of related instances, but only if the underlying memory resource is still valid. </a:t>
            </a:r>
          </a:p>
          <a:p>
            <a:pPr marR="0" lvl="0"/>
            <a:r>
              <a:rPr lang="en-US" sz="2000" b="1" dirty="0"/>
              <a:t>Syntax:</a:t>
            </a:r>
          </a:p>
          <a:p>
            <a:pPr marL="457200" lvl="1" indent="0">
              <a:buNone/>
            </a:pPr>
            <a:r>
              <a:rPr lang="en-US" sz="1600" b="1" dirty="0" err="1"/>
              <a:t>shared_ptr</a:t>
            </a:r>
            <a:r>
              <a:rPr lang="en-US" sz="1600" b="1" dirty="0"/>
              <a:t>&lt;double&gt; </a:t>
            </a:r>
            <a:r>
              <a:rPr lang="en-US" sz="1600" b="1" dirty="0" err="1"/>
              <a:t>sp</a:t>
            </a:r>
            <a:r>
              <a:rPr lang="en-US" sz="1600" b="1" dirty="0"/>
              <a:t>(new double(100));</a:t>
            </a:r>
          </a:p>
          <a:p>
            <a:pPr marL="457200" lvl="1" indent="0">
              <a:buNone/>
            </a:pPr>
            <a:r>
              <a:rPr lang="en-US" sz="1600" b="1" dirty="0" err="1"/>
              <a:t>weak_ptr</a:t>
            </a:r>
            <a:r>
              <a:rPr lang="en-US" sz="1600" b="1" dirty="0"/>
              <a:t>&lt;double&gt; wp(</a:t>
            </a:r>
            <a:r>
              <a:rPr lang="en-US" sz="1600" b="1" dirty="0" err="1"/>
              <a:t>sp</a:t>
            </a:r>
            <a:r>
              <a:rPr lang="en-US" sz="1600" b="1" dirty="0"/>
              <a:t>);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/>
              <a:t>Additional Features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1"/>
            <a:ext cx="11000233" cy="3072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000" b="1" dirty="0"/>
              <a:t>Both </a:t>
            </a:r>
            <a:r>
              <a:rPr lang="en-US" sz="2000" b="1" dirty="0" err="1"/>
              <a:t>unique_ptr</a:t>
            </a:r>
            <a:r>
              <a:rPr lang="en-US" sz="2000" b="1" dirty="0"/>
              <a:t> and </a:t>
            </a:r>
            <a:r>
              <a:rPr lang="en-US" sz="2000" b="1" dirty="0" err="1"/>
              <a:t>shared_ptr</a:t>
            </a:r>
            <a:r>
              <a:rPr lang="en-US" sz="2000" b="1" dirty="0"/>
              <a:t> allow you to specify a custom </a:t>
            </a:r>
            <a:r>
              <a:rPr lang="en-US" sz="2000" b="1" dirty="0" err="1"/>
              <a:t>deleter</a:t>
            </a:r>
            <a:r>
              <a:rPr lang="en-US" sz="2000" b="1" dirty="0"/>
              <a:t> function or function object that will be called when the pointer is deleted.</a:t>
            </a:r>
          </a:p>
          <a:p>
            <a:pPr marR="0" lvl="0"/>
            <a:r>
              <a:rPr lang="en-US" sz="2000" b="1" dirty="0" err="1"/>
              <a:t>shared_ptr</a:t>
            </a:r>
            <a:r>
              <a:rPr lang="en-US" sz="2000" b="1" dirty="0"/>
              <a:t> allows you to specify a custom allocator object that will be used to allocate memory for the reference count and control block associated with the pointer. </a:t>
            </a:r>
          </a:p>
          <a:p>
            <a:pPr marR="0" lvl="0"/>
            <a:r>
              <a:rPr lang="en-US" sz="2000" b="1" dirty="0"/>
              <a:t>With a </a:t>
            </a:r>
            <a:r>
              <a:rPr lang="en-US" sz="2000" b="1" dirty="0" err="1"/>
              <a:t>shared_ptr</a:t>
            </a:r>
            <a:r>
              <a:rPr lang="en-US" sz="2000" b="1" dirty="0"/>
              <a:t> you can specify a custom hash function. </a:t>
            </a:r>
          </a:p>
          <a:p>
            <a:pPr lvl="1"/>
            <a:r>
              <a:rPr lang="en-US" sz="1600" b="1" dirty="0"/>
              <a:t>This is useful as a key in an unordered container like </a:t>
            </a:r>
            <a:r>
              <a:rPr lang="en-US" sz="1600" b="1" dirty="0" err="1"/>
              <a:t>unordered_map</a:t>
            </a:r>
            <a:r>
              <a:rPr lang="en-US" sz="1600" b="1" dirty="0"/>
              <a:t>.</a:t>
            </a:r>
          </a:p>
          <a:p>
            <a:r>
              <a:rPr lang="en-US" sz="2000" b="1" dirty="0"/>
              <a:t>If you’re comparing smart pointers with == or != operators, you can specify a custom comparison operator that will be used to compare the underlying raw pointers.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1BBA-76F7-4DC7-AFE9-67CF4B61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AC790-F0AB-4BD4-8046-F5F3ABC3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000" b="1" i="0" u="none" strike="noStrike" baseline="0" dirty="0"/>
              <a:t>Smart pointers are like a wrapper around raw pointers</a:t>
            </a:r>
          </a:p>
          <a:p>
            <a:pPr marR="0" lvl="0"/>
            <a:r>
              <a:rPr lang="en-US" sz="2000" b="1" i="0" u="none" strike="noStrike" baseline="0" dirty="0"/>
              <a:t>They provide all the benefits of a raw pointer and manage the lifetime of an object they point.</a:t>
            </a:r>
          </a:p>
          <a:p>
            <a:pPr marR="0" lvl="0"/>
            <a:r>
              <a:rPr lang="en-US" sz="2000" b="1" i="0" u="none" strike="noStrike" baseline="0" dirty="0"/>
              <a:t>Smart pointers are defined in the std namespace in the &lt;memory&gt; header file. </a:t>
            </a:r>
            <a:endParaRPr lang="en-US" sz="2000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4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6871</TotalTime>
  <Words>596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Smart Pointers</vt:lpstr>
      <vt:lpstr>Smart Pointers</vt:lpstr>
      <vt:lpstr>Question</vt:lpstr>
      <vt:lpstr>unique_ptr</vt:lpstr>
      <vt:lpstr>shared_ptr</vt:lpstr>
      <vt:lpstr>weak_ptr</vt:lpstr>
      <vt:lpstr>Additional Features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Andrew Scoppa</dc:creator>
  <cp:lastModifiedBy>Andrew Scoppa</cp:lastModifiedBy>
  <cp:revision>69</cp:revision>
  <dcterms:created xsi:type="dcterms:W3CDTF">2019-10-06T14:25:27Z</dcterms:created>
  <dcterms:modified xsi:type="dcterms:W3CDTF">2023-07-19T19:55:37Z</dcterms:modified>
</cp:coreProperties>
</file>