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868" r:id="rId2"/>
    <p:sldId id="869" r:id="rId3"/>
    <p:sldId id="1100" r:id="rId4"/>
    <p:sldId id="870" r:id="rId5"/>
    <p:sldId id="1101" r:id="rId6"/>
    <p:sldId id="1102" r:id="rId7"/>
    <p:sldId id="871" r:id="rId8"/>
    <p:sldId id="874" r:id="rId9"/>
    <p:sldId id="875" r:id="rId10"/>
    <p:sldId id="876" r:id="rId11"/>
    <p:sldId id="877" r:id="rId12"/>
    <p:sldId id="879" r:id="rId13"/>
    <p:sldId id="10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is Dell" initials="DD" lastIdx="20" clrIdx="0">
    <p:extLst>
      <p:ext uri="{19B8F6BF-5375-455C-9EA6-DF929625EA0E}">
        <p15:presenceInfo xmlns:p15="http://schemas.microsoft.com/office/powerpoint/2012/main" userId="Donis 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806"/>
    <a:srgbClr val="FFFFFF"/>
    <a:srgbClr val="9DA6FD"/>
    <a:srgbClr val="BBC5DF"/>
    <a:srgbClr val="D2D9EA"/>
    <a:srgbClr val="03BEF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741" autoAdjust="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300" y="-17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2324-D059-4239-BDE2-718484C5CD7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100C-5FC6-4E55-A73F-BA402BF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594A-5125-48A0-B9FD-E17B6C1AB51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3921-7077-42B0-8C81-48C0A93E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33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C24-AF5B-488C-A602-705602CCBDB3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A64-A99F-4331-AC0A-7C56B308AFAA}" type="datetime1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1FB-A022-4210-8EDF-E11E3743F219}" type="datetime1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0C2-0CB0-4969-9B4A-FDA9C66F3E37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668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B72-C913-4109-AEB3-93B6A33E14B8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48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E2D-6751-48C9-88AA-11E873B0FCA5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0C48-C4C4-4794-8C4C-033AFE0F5E07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CCB2-F9F5-4AB9-BAD7-AA16C99518C5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2648049" cy="174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8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50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681" y="87414"/>
            <a:ext cx="7762858" cy="94044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33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78440" y="6385465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8013405" cy="72978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02" y="6574155"/>
            <a:ext cx="4572000" cy="28384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828" y="152718"/>
            <a:ext cx="6427971" cy="81484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94027" y="1300130"/>
            <a:ext cx="4514978" cy="4722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599" y="331458"/>
            <a:ext cx="104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LAB: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822558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050" b="1" dirty="0"/>
              <a:t>Practice makes perfect.</a:t>
            </a:r>
            <a:endParaRPr lang="en-US" sz="105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774843" y="5050793"/>
            <a:ext cx="788399" cy="83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r="22687"/>
          <a:stretch/>
        </p:blipFill>
        <p:spPr>
          <a:xfrm>
            <a:off x="2172782" y="1300130"/>
            <a:ext cx="4012234" cy="472262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3496" y="5887647"/>
            <a:ext cx="1168536" cy="249539"/>
          </a:xfrm>
        </p:spPr>
        <p:txBody>
          <a:bodyPr>
            <a:noAutofit/>
          </a:bodyPr>
          <a:lstStyle>
            <a:lvl1pPr>
              <a:defRPr sz="1400">
                <a:solidFill>
                  <a:srgbClr val="FF0000"/>
                </a:solidFill>
                <a:latin typeface="Arial Black (Headings)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dirty="0"/>
              <a:t>MINUTES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853713" y="152718"/>
            <a:ext cx="1913061" cy="5232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LABS AT THE BACK OF THE BOOK</a:t>
            </a:r>
          </a:p>
        </p:txBody>
      </p:sp>
    </p:spTree>
    <p:extLst>
      <p:ext uri="{BB962C8B-B14F-4D97-AF65-F5344CB8AC3E}">
        <p14:creationId xmlns:p14="http://schemas.microsoft.com/office/powerpoint/2010/main" val="298059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4A3D-890B-4147-AFF3-967B4573917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281-92F4-4AA2-BE44-66C7FC4C6144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6567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17424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8688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4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254366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267200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821843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1834677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9195864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9"/>
          </p:nvPr>
        </p:nvSpPr>
        <p:spPr>
          <a:xfrm>
            <a:off x="9208698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763341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1"/>
          </p:nvPr>
        </p:nvSpPr>
        <p:spPr>
          <a:xfrm>
            <a:off x="6776175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70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A32B-1DCE-4E0F-AA07-320454D1DC9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924" y="240889"/>
            <a:ext cx="7738364" cy="77438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511" y="5269246"/>
            <a:ext cx="4389120" cy="79013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 Minutes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1401844"/>
            <a:ext cx="4389120" cy="4698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0939" y="349776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POP QUIZ: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555371" y="4791464"/>
            <a:ext cx="788399" cy="83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/>
          <a:stretch/>
        </p:blipFill>
        <p:spPr>
          <a:xfrm>
            <a:off x="2999346" y="1401844"/>
            <a:ext cx="3689999" cy="4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8661989-8C30-4F6E-9F3E-237B4D2ABDB4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2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78" r:id="rId6"/>
    <p:sldLayoutId id="2147483679" r:id="rId7"/>
    <p:sldLayoutId id="2147483669" r:id="rId8"/>
    <p:sldLayoutId id="214748367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0" r:id="rId16"/>
    <p:sldLayoutId id="214748366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730E9B-48E6-45D8-81F2-D33F19CCC32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8795" y="127591"/>
            <a:ext cx="2603205" cy="340241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67435" y="2883002"/>
            <a:ext cx="8046720" cy="206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 err="1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Lamdbas</a:t>
            </a:r>
            <a:r>
              <a:rPr lang="en-US" sz="54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 and Functional Programming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600" dirty="0">
              <a:solidFill>
                <a:srgbClr val="002060"/>
              </a:solidFill>
              <a:latin typeface="Gadugi" panose="020B0502040204020203" pitchFamily="34" charset="0"/>
              <a:ea typeface="Calibri" panose="020F050202020403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773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488F0A-806C-4AB7-BE0A-CE19BB8DADB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Variable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9379974" cy="47048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Lambdas can capture variables outside the scope of the body of the lambda. As mentioned,  [] is the capture specifier.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can capture by value or reference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can capture as read-only or mutable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can capture specific variables or in general</a:t>
            </a:r>
          </a:p>
          <a:p>
            <a:pPr lvl="1"/>
            <a:endParaRPr lang="en-US" sz="7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7B538C-96FC-4352-A6CD-D313D469F21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Variable capture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9379974" cy="4704869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[] Capture nothing </a:t>
            </a:r>
          </a:p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[&amp;] Capture variable by reference </a:t>
            </a:r>
          </a:p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[=] Capture variable by making a copy </a:t>
            </a:r>
          </a:p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[=, &amp;foo] Default capture any variable by copy, but specifically capture variable foo by reference. </a:t>
            </a:r>
          </a:p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[this] Capture the </a:t>
            </a:r>
            <a:r>
              <a:rPr lang="en-US" sz="28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this </a:t>
            </a: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pointer of the surrounding class </a:t>
            </a:r>
          </a:p>
          <a:p>
            <a:pPr lvl="1"/>
            <a:endParaRPr lang="en-US" sz="48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lvl="1"/>
            <a:endParaRPr lang="en-US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03A38F-18F1-417F-910C-EC5E38A4AF2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Mutable lambdas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73889"/>
            <a:ext cx="9406270" cy="5052276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Use “=“ to capture by value.  </a:t>
            </a:r>
          </a:p>
          <a:p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Variables captured by value are read-only.  </a:t>
            </a:r>
          </a:p>
          <a:p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</a:t>
            </a:r>
            <a:r>
              <a:rPr lang="en-US" sz="32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mutable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modifier makes capture by value variables editable </a:t>
            </a:r>
            <a:r>
              <a:rPr lang="en-US" sz="32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inside the lambda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  </a:t>
            </a:r>
          </a:p>
          <a:p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 contrast, capture by reference makes the outside variable editable.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4AFEEC-7E66-44B4-BEB4-1A774ED86CB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What is printed to the console?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32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b = 10;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[=] () mutable{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a = b;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b = temp;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" &lt;&lt; b &lt;&lt; std::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}();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std::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" &lt;&lt; b &lt;&lt; std::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050A80-BB0D-4AD5-AE58-72EDAF4D259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Functional programming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9379974" cy="50522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 traditional OOP,  developers are accustomed to programming in the imperative/procedural style.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Functional programming involves composing a problem as a set of functions to be executed.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Functional programming avoids state and mutable data, and instead emphasizes the application of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define  the input to each function, and what each function returns.</a:t>
            </a:r>
          </a:p>
          <a:p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8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050A80-BB0D-4AD5-AE58-72EDAF4D259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9379974" cy="505227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lambda expression (lambda) is a way of defining an anonymous function object (a closure) at the location where it's invoked or passed as an argument to a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Lambdas are used to encapsulate a few lines of code that are passed to algorithms or asynchronous functions.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With lambdas, functions are promoted to full variable status.  </a:t>
            </a:r>
          </a:p>
          <a:p>
            <a:pPr marL="800100" lvl="1" indent="-342900"/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Replacement for function objects</a:t>
            </a:r>
          </a:p>
          <a:p>
            <a:pPr marL="800100" lvl="1" indent="-342900"/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Invokable with an operator()</a:t>
            </a:r>
          </a:p>
          <a:p>
            <a:pPr marL="800100" lvl="1" indent="-342900"/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Perfect for STL algorithms</a:t>
            </a:r>
          </a:p>
          <a:p>
            <a:pPr marL="800100" lvl="1" indent="-342900"/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syntax can range from simple to complex</a:t>
            </a:r>
          </a:p>
          <a:p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52DE43-312E-49DD-ACD1-E39CE411201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9379974" cy="470486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capture-list ] ( params ) -&gt; ret { body }   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capture-list ] (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 body }    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capture-list ]  (){ body } </a:t>
            </a:r>
          </a:p>
          <a:p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[] identifier, called the capture specifier, is the clearest indication of a lambda.</a:t>
            </a:r>
          </a:p>
          <a:p>
            <a:endParaRPr lang="en-US" sz="2800" b="0" dirty="0">
              <a:solidFill>
                <a:schemeClr val="bg1">
                  <a:lumMod val="95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4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050A80-BB0D-4AD5-AE58-72EDAF4D259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Lambda expression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9379974" cy="1443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Following is a simple lambda that is passed as the third argument to the std::sort()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DDDC7-D640-A419-9882-4065BEDFB4D6}"/>
              </a:ext>
            </a:extLst>
          </p:cNvPr>
          <p:cNvSpPr txBox="1"/>
          <p:nvPr/>
        </p:nvSpPr>
        <p:spPr>
          <a:xfrm>
            <a:off x="1082415" y="2283565"/>
            <a:ext cx="59208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&lt;algorithm&gt;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cmath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abssort</a:t>
            </a:r>
            <a:r>
              <a:rPr lang="en-US" sz="2000" dirty="0"/>
              <a:t>(float* x, unsigned n) {</a:t>
            </a:r>
          </a:p>
          <a:p>
            <a:r>
              <a:rPr lang="en-US" sz="2000" dirty="0"/>
              <a:t>    std::sort(x, x + n,</a:t>
            </a:r>
          </a:p>
          <a:p>
            <a:r>
              <a:rPr lang="en-US" sz="2000" dirty="0"/>
              <a:t>        // Lambda expression begins</a:t>
            </a:r>
          </a:p>
          <a:p>
            <a:r>
              <a:rPr lang="en-US" sz="2000" dirty="0"/>
              <a:t>        [](float a, float b) {</a:t>
            </a:r>
          </a:p>
          <a:p>
            <a:r>
              <a:rPr lang="en-US" sz="2000" dirty="0"/>
              <a:t>            return (std::abs(a) &lt; std::abs(b));</a:t>
            </a:r>
          </a:p>
          <a:p>
            <a:r>
              <a:rPr lang="en-US" sz="2000" dirty="0"/>
              <a:t>        } // end of lambda expression</a:t>
            </a:r>
          </a:p>
          <a:p>
            <a:r>
              <a:rPr lang="en-US" sz="2000" dirty="0"/>
              <a:t>    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78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050A80-BB0D-4AD5-AE58-72EDAF4D259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Lambda parameter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9379974" cy="14434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Lambdas can both capture variables and accept input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parameter list (lambda declarator) is optional and in most aspects resembles the parameter list for a function.</a:t>
            </a:r>
            <a:endParaRPr lang="en-US" sz="3400" b="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DDDC7-D640-A419-9882-4065BEDFB4D6}"/>
              </a:ext>
            </a:extLst>
          </p:cNvPr>
          <p:cNvSpPr txBox="1"/>
          <p:nvPr/>
        </p:nvSpPr>
        <p:spPr>
          <a:xfrm>
            <a:off x="1098551" y="2966675"/>
            <a:ext cx="5920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 y = [] (int first, int second) -&gt; int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first + second;</a:t>
            </a:r>
          </a:p>
          <a:p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2184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A6CFE2-CE7C-4B4F-AA31-901C47B42D9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hello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9379974" cy="470486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main{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 variable of a compiler-inferred type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auto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[]() {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lambda!"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 now call the function via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 call anonymously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([]() {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Hello lambda";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})();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b="0" dirty="0">
              <a:solidFill>
                <a:schemeClr val="bg1">
                  <a:lumMod val="95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9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79334-7173-4552-B267-DE379C0841F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First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210" y="1588429"/>
            <a:ext cx="4389120" cy="45259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Functional programming treats functions as first-class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As discussed, this means lambdas as a variable, return type, or even a function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Alternatively, lambdas can be defined as a std::function type.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79" y="1574800"/>
            <a:ext cx="4766492" cy="4525963"/>
          </a:xfrm>
        </p:spPr>
        <p:txBody>
          <a:bodyPr>
            <a:normAutofit fontScale="550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9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auto f1()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[]()-&gt;int {return 42;};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void f2(std::function&lt;int()&gt;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f1()() &lt;&lt;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f2([]{return 42; });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E012A2-FE6A-4DCE-9F1A-28998780559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std::function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9379974" cy="4704869"/>
          </a:xfrm>
        </p:spPr>
        <p:txBody>
          <a:bodyPr>
            <a:normAutofit fontScale="25000" lnSpcReduction="20000"/>
          </a:bodyPr>
          <a:lstStyle/>
          <a:p>
            <a:r>
              <a:rPr lang="en-US" sz="9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</a:t>
            </a:r>
            <a:r>
              <a:rPr lang="en-US" sz="96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</a:t>
            </a:r>
            <a:r>
              <a:rPr lang="en-US" sz="9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::function type can be used as a parameter or return type </a:t>
            </a:r>
            <a:r>
              <a:rPr lang="en-US" sz="9600" b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for lambdas.</a:t>
            </a:r>
            <a:endParaRPr lang="en-US" sz="96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&lt;functional&gt;</a:t>
            </a:r>
          </a:p>
          <a:p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std::function&lt;int(void)&gt;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a = 0;</a:t>
            </a:r>
            <a:b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[] {return ++a; };</a:t>
            </a:r>
            <a:b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a 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b 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a() &lt;&lt; " " &lt;&lt; b();</a:t>
            </a: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What will be displayed?</a:t>
            </a:r>
          </a:p>
          <a:p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74320" lvl="1" indent="0">
              <a:buNone/>
            </a:pP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98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39693</TotalTime>
  <Words>857</Words>
  <Application>Microsoft Office PowerPoint</Application>
  <PresentationFormat>Widescreen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Black (Headings)</vt:lpstr>
      <vt:lpstr>Calibri</vt:lpstr>
      <vt:lpstr>Courier New</vt:lpstr>
      <vt:lpstr>Gadugi</vt:lpstr>
      <vt:lpstr>Leelawadee UI Semilight</vt:lpstr>
      <vt:lpstr>Nirmala UI Semilight</vt:lpstr>
      <vt:lpstr>Essential</vt:lpstr>
      <vt:lpstr>PowerPoint Presentation</vt:lpstr>
      <vt:lpstr>Functional programming overview</vt:lpstr>
      <vt:lpstr>Lambda expression</vt:lpstr>
      <vt:lpstr>Lambda syntax</vt:lpstr>
      <vt:lpstr>Lambda expression Example</vt:lpstr>
      <vt:lpstr>Lambda parameter list</vt:lpstr>
      <vt:lpstr>hello lambda</vt:lpstr>
      <vt:lpstr>First class objects</vt:lpstr>
      <vt:lpstr>std::function</vt:lpstr>
      <vt:lpstr>Variable capture</vt:lpstr>
      <vt:lpstr>Variable capture syntax</vt:lpstr>
      <vt:lpstr>Mutable lambdas</vt:lpstr>
      <vt:lpstr>What is printed to the console?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Andrew.scoppa@atmosera.com</dc:creator>
  <cp:lastModifiedBy>Andrew Scoppa</cp:lastModifiedBy>
  <cp:revision>1952</cp:revision>
  <dcterms:created xsi:type="dcterms:W3CDTF">2016-09-10T10:34:19Z</dcterms:created>
  <dcterms:modified xsi:type="dcterms:W3CDTF">2023-06-24T13:34:11Z</dcterms:modified>
</cp:coreProperties>
</file>