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4FB18B-5247-4F68-BB41-A54FFF9BD5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pie-chart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5D1535-36D4-4E81-8BC4-2E86C59BCF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3/2/2024 6:27:23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48C00F6-1D57-4893-8B8C-20642C726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7" y="0"/>
            <a:ext cx="9557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2024-03-02T23:27:23Z</dcterms:created>
  <dcterms:modified xsi:type="dcterms:W3CDTF">2024-03-02T23:27:23Z</dcterms:modified>
</cp:coreProperties>
</file>