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8"/>
  </p:notesMasterIdLst>
  <p:handoutMasterIdLst>
    <p:handoutMasterId r:id="rId49"/>
  </p:handoutMasterIdLst>
  <p:sldIdLst>
    <p:sldId id="270" r:id="rId2"/>
    <p:sldId id="275" r:id="rId3"/>
    <p:sldId id="290" r:id="rId4"/>
    <p:sldId id="319" r:id="rId5"/>
    <p:sldId id="286" r:id="rId6"/>
    <p:sldId id="320" r:id="rId7"/>
    <p:sldId id="321" r:id="rId8"/>
    <p:sldId id="322" r:id="rId9"/>
    <p:sldId id="318" r:id="rId10"/>
    <p:sldId id="317" r:id="rId11"/>
    <p:sldId id="323" r:id="rId12"/>
    <p:sldId id="293" r:id="rId13"/>
    <p:sldId id="294" r:id="rId14"/>
    <p:sldId id="295" r:id="rId15"/>
    <p:sldId id="296" r:id="rId16"/>
    <p:sldId id="297" r:id="rId17"/>
    <p:sldId id="298" r:id="rId18"/>
    <p:sldId id="299" r:id="rId19"/>
    <p:sldId id="305" r:id="rId20"/>
    <p:sldId id="300" r:id="rId21"/>
    <p:sldId id="301" r:id="rId22"/>
    <p:sldId id="302" r:id="rId23"/>
    <p:sldId id="303" r:id="rId24"/>
    <p:sldId id="304" r:id="rId25"/>
    <p:sldId id="292" r:id="rId26"/>
    <p:sldId id="271" r:id="rId27"/>
    <p:sldId id="276" r:id="rId28"/>
    <p:sldId id="306" r:id="rId29"/>
    <p:sldId id="278" r:id="rId30"/>
    <p:sldId id="307" r:id="rId31"/>
    <p:sldId id="281" r:id="rId32"/>
    <p:sldId id="282" r:id="rId33"/>
    <p:sldId id="308" r:id="rId34"/>
    <p:sldId id="309" r:id="rId35"/>
    <p:sldId id="284" r:id="rId36"/>
    <p:sldId id="311" r:id="rId37"/>
    <p:sldId id="285" r:id="rId38"/>
    <p:sldId id="312" r:id="rId39"/>
    <p:sldId id="287" r:id="rId40"/>
    <p:sldId id="314" r:id="rId41"/>
    <p:sldId id="316" r:id="rId42"/>
    <p:sldId id="315" r:id="rId43"/>
    <p:sldId id="325" r:id="rId44"/>
    <p:sldId id="324" r:id="rId45"/>
    <p:sldId id="326" r:id="rId46"/>
    <p:sldId id="274" r:id="rId47"/>
  </p:sldIdLst>
  <p:sldSz cx="12192000" cy="6858000"/>
  <p:notesSz cx="7315200" cy="9601200"/>
  <p:custDataLst>
    <p:tags r:id="rId5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matter" id="{29844626-4C81-459F-9B1E-D30EEDBDAB18}">
          <p14:sldIdLst>
            <p14:sldId id="270"/>
            <p14:sldId id="275"/>
          </p14:sldIdLst>
        </p14:section>
        <p14:section name="Intro to HPO" id="{5453178F-084A-497F-AD64-4D37D9AAC522}">
          <p14:sldIdLst>
            <p14:sldId id="290"/>
            <p14:sldId id="319"/>
            <p14:sldId id="286"/>
            <p14:sldId id="320"/>
            <p14:sldId id="321"/>
            <p14:sldId id="322"/>
            <p14:sldId id="318"/>
          </p14:sldIdLst>
        </p14:section>
        <p14:section name="CANDLE Overview" id="{905E768A-E9B0-4C1E-A9AF-390ACCB85AD5}">
          <p14:sldIdLst>
            <p14:sldId id="317"/>
            <p14:sldId id="323"/>
            <p14:sldId id="293"/>
            <p14:sldId id="294"/>
            <p14:sldId id="295"/>
            <p14:sldId id="296"/>
            <p14:sldId id="297"/>
            <p14:sldId id="298"/>
            <p14:sldId id="299"/>
            <p14:sldId id="305"/>
            <p14:sldId id="300"/>
            <p14:sldId id="301"/>
            <p14:sldId id="302"/>
            <p14:sldId id="303"/>
            <p14:sldId id="304"/>
          </p14:sldIdLst>
        </p14:section>
        <p14:section name="Walk-through" id="{EA6293AD-FCED-4BE9-A570-5043042767AB}">
          <p14:sldIdLst>
            <p14:sldId id="292"/>
            <p14:sldId id="271"/>
            <p14:sldId id="276"/>
            <p14:sldId id="306"/>
            <p14:sldId id="278"/>
            <p14:sldId id="307"/>
            <p14:sldId id="281"/>
            <p14:sldId id="282"/>
            <p14:sldId id="308"/>
            <p14:sldId id="309"/>
            <p14:sldId id="284"/>
            <p14:sldId id="311"/>
            <p14:sldId id="285"/>
            <p14:sldId id="312"/>
            <p14:sldId id="287"/>
            <p14:sldId id="314"/>
            <p14:sldId id="316"/>
            <p14:sldId id="315"/>
            <p14:sldId id="325"/>
          </p14:sldIdLst>
        </p14:section>
        <p14:section name="Template slides" id="{8DCD6C6F-77B2-407E-90A7-927C8965A88D}">
          <p14:sldIdLst>
            <p14:sldId id="324"/>
            <p14:sldId id="326"/>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6B7F"/>
    <a:srgbClr val="0C5A5A"/>
    <a:srgbClr val="003F4E"/>
    <a:srgbClr val="25529B"/>
    <a:srgbClr val="214171"/>
    <a:srgbClr val="579FDB"/>
    <a:srgbClr val="7BA8DF"/>
    <a:srgbClr val="93B8E5"/>
    <a:srgbClr val="95CEFD"/>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F795C-0190-41B1-85B3-B75C45E34628}" v="1018" dt="2021-01-19T09:58:32.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61" autoAdjust="0"/>
  </p:normalViewPr>
  <p:slideViewPr>
    <p:cSldViewPr snapToGrid="0">
      <p:cViewPr varScale="1">
        <p:scale>
          <a:sx n="156" d="100"/>
          <a:sy n="156" d="100"/>
        </p:scale>
        <p:origin x="444" y="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sman, Andrew (NIH/NCI) [C]" userId="ee3a4f51-d591-4a96-ae97-b07f57f1ae3d" providerId="ADAL" clId="{5ABF795C-0190-41B1-85B3-B75C45E34628}"/>
    <pc:docChg chg="undo redo custSel addSld delSld modSld sldOrd addSection modSection">
      <pc:chgData name="Weisman, Andrew (NIH/NCI) [C]" userId="ee3a4f51-d591-4a96-ae97-b07f57f1ae3d" providerId="ADAL" clId="{5ABF795C-0190-41B1-85B3-B75C45E34628}" dt="2021-01-19T09:38:40.131" v="24949" actId="207"/>
      <pc:docMkLst>
        <pc:docMk/>
      </pc:docMkLst>
      <pc:sldChg chg="modSp ord">
        <pc:chgData name="Weisman, Andrew (NIH/NCI) [C]" userId="ee3a4f51-d591-4a96-ae97-b07f57f1ae3d" providerId="ADAL" clId="{5ABF795C-0190-41B1-85B3-B75C45E34628}" dt="2021-01-19T07:10:44.535" v="24231" actId="20577"/>
        <pc:sldMkLst>
          <pc:docMk/>
          <pc:sldMk cId="0" sldId="270"/>
        </pc:sldMkLst>
        <pc:spChg chg="mod">
          <ac:chgData name="Weisman, Andrew (NIH/NCI) [C]" userId="ee3a4f51-d591-4a96-ae97-b07f57f1ae3d" providerId="ADAL" clId="{5ABF795C-0190-41B1-85B3-B75C45E34628}" dt="2021-01-19T07:10:44.535" v="24231" actId="20577"/>
          <ac:spMkLst>
            <pc:docMk/>
            <pc:sldMk cId="0" sldId="270"/>
            <ac:spMk id="5123" creationId="{00000000-0000-0000-0000-000000000000}"/>
          </ac:spMkLst>
        </pc:spChg>
      </pc:sldChg>
      <pc:sldChg chg="modSp ord modAnim">
        <pc:chgData name="Weisman, Andrew (NIH/NCI) [C]" userId="ee3a4f51-d591-4a96-ae97-b07f57f1ae3d" providerId="ADAL" clId="{5ABF795C-0190-41B1-85B3-B75C45E34628}" dt="2021-01-19T09:23:46.251" v="24935" actId="20577"/>
        <pc:sldMkLst>
          <pc:docMk/>
          <pc:sldMk cId="0" sldId="271"/>
        </pc:sldMkLst>
        <pc:spChg chg="mod">
          <ac:chgData name="Weisman, Andrew (NIH/NCI) [C]" userId="ee3a4f51-d591-4a96-ae97-b07f57f1ae3d" providerId="ADAL" clId="{5ABF795C-0190-41B1-85B3-B75C45E34628}" dt="2021-01-19T06:38:38.008" v="23021" actId="20577"/>
          <ac:spMkLst>
            <pc:docMk/>
            <pc:sldMk cId="0" sldId="271"/>
            <ac:spMk id="6146" creationId="{00000000-0000-0000-0000-000000000000}"/>
          </ac:spMkLst>
        </pc:spChg>
        <pc:spChg chg="mod">
          <ac:chgData name="Weisman, Andrew (NIH/NCI) [C]" userId="ee3a4f51-d591-4a96-ae97-b07f57f1ae3d" providerId="ADAL" clId="{5ABF795C-0190-41B1-85B3-B75C45E34628}" dt="2021-01-19T09:23:46.251" v="24935" actId="20577"/>
          <ac:spMkLst>
            <pc:docMk/>
            <pc:sldMk cId="0" sldId="271"/>
            <ac:spMk id="7171" creationId="{00000000-0000-0000-0000-000000000000}"/>
          </ac:spMkLst>
        </pc:spChg>
      </pc:sldChg>
      <pc:sldChg chg="ord">
        <pc:chgData name="Weisman, Andrew (NIH/NCI) [C]" userId="ee3a4f51-d591-4a96-ae97-b07f57f1ae3d" providerId="ADAL" clId="{5ABF795C-0190-41B1-85B3-B75C45E34628}" dt="2021-01-17T22:39:49.682" v="2"/>
        <pc:sldMkLst>
          <pc:docMk/>
          <pc:sldMk cId="0" sldId="274"/>
        </pc:sldMkLst>
      </pc:sldChg>
      <pc:sldChg chg="modSp add ord modAnim modNotesTx">
        <pc:chgData name="Weisman, Andrew (NIH/NCI) [C]" userId="ee3a4f51-d591-4a96-ae97-b07f57f1ae3d" providerId="ADAL" clId="{5ABF795C-0190-41B1-85B3-B75C45E34628}" dt="2021-01-19T09:16:17.646" v="24934" actId="20577"/>
        <pc:sldMkLst>
          <pc:docMk/>
          <pc:sldMk cId="2822279124" sldId="275"/>
        </pc:sldMkLst>
        <pc:spChg chg="mod">
          <ac:chgData name="Weisman, Andrew (NIH/NCI) [C]" userId="ee3a4f51-d591-4a96-ae97-b07f57f1ae3d" providerId="ADAL" clId="{5ABF795C-0190-41B1-85B3-B75C45E34628}" dt="2021-01-19T06:49:28.928" v="23682" actId="20577"/>
          <ac:spMkLst>
            <pc:docMk/>
            <pc:sldMk cId="2822279124" sldId="275"/>
            <ac:spMk id="6146" creationId="{00000000-0000-0000-0000-000000000000}"/>
          </ac:spMkLst>
        </pc:spChg>
        <pc:spChg chg="mod">
          <ac:chgData name="Weisman, Andrew (NIH/NCI) [C]" userId="ee3a4f51-d591-4a96-ae97-b07f57f1ae3d" providerId="ADAL" clId="{5ABF795C-0190-41B1-85B3-B75C45E34628}" dt="2021-01-19T07:06:18.339" v="24148" actId="12"/>
          <ac:spMkLst>
            <pc:docMk/>
            <pc:sldMk cId="2822279124" sldId="275"/>
            <ac:spMk id="7171" creationId="{00000000-0000-0000-0000-000000000000}"/>
          </ac:spMkLst>
        </pc:spChg>
      </pc:sldChg>
      <pc:sldChg chg="addSp delSp modSp add modAnim modNotesTx">
        <pc:chgData name="Weisman, Andrew (NIH/NCI) [C]" userId="ee3a4f51-d591-4a96-ae97-b07f57f1ae3d" providerId="ADAL" clId="{5ABF795C-0190-41B1-85B3-B75C45E34628}" dt="2021-01-19T09:25:17.446" v="24939" actId="20577"/>
        <pc:sldMkLst>
          <pc:docMk/>
          <pc:sldMk cId="826904477" sldId="276"/>
        </pc:sldMkLst>
        <pc:spChg chg="add del">
          <ac:chgData name="Weisman, Andrew (NIH/NCI) [C]" userId="ee3a4f51-d591-4a96-ae97-b07f57f1ae3d" providerId="ADAL" clId="{5ABF795C-0190-41B1-85B3-B75C45E34628}" dt="2021-01-17T23:36:39.626" v="1085"/>
          <ac:spMkLst>
            <pc:docMk/>
            <pc:sldMk cId="826904477" sldId="276"/>
            <ac:spMk id="3" creationId="{1792C55D-1FB4-40B3-B6AE-7A5FC2BBB93A}"/>
          </ac:spMkLst>
        </pc:spChg>
        <pc:spChg chg="add del">
          <ac:chgData name="Weisman, Andrew (NIH/NCI) [C]" userId="ee3a4f51-d591-4a96-ae97-b07f57f1ae3d" providerId="ADAL" clId="{5ABF795C-0190-41B1-85B3-B75C45E34628}" dt="2021-01-17T23:36:43.087" v="1087"/>
          <ac:spMkLst>
            <pc:docMk/>
            <pc:sldMk cId="826904477" sldId="276"/>
            <ac:spMk id="4" creationId="{8BB41A83-C5EA-431E-BD98-146DF2F0E22E}"/>
          </ac:spMkLst>
        </pc:spChg>
        <pc:spChg chg="mod">
          <ac:chgData name="Weisman, Andrew (NIH/NCI) [C]" userId="ee3a4f51-d591-4a96-ae97-b07f57f1ae3d" providerId="ADAL" clId="{5ABF795C-0190-41B1-85B3-B75C45E34628}" dt="2021-01-19T09:25:17.446" v="24939" actId="20577"/>
          <ac:spMkLst>
            <pc:docMk/>
            <pc:sldMk cId="826904477" sldId="276"/>
            <ac:spMk id="6146" creationId="{00000000-0000-0000-0000-000000000000}"/>
          </ac:spMkLst>
        </pc:spChg>
        <pc:spChg chg="mod">
          <ac:chgData name="Weisman, Andrew (NIH/NCI) [C]" userId="ee3a4f51-d591-4a96-ae97-b07f57f1ae3d" providerId="ADAL" clId="{5ABF795C-0190-41B1-85B3-B75C45E34628}" dt="2021-01-18T23:14:47.442" v="14692" actId="207"/>
          <ac:spMkLst>
            <pc:docMk/>
            <pc:sldMk cId="826904477" sldId="276"/>
            <ac:spMk id="7171" creationId="{00000000-0000-0000-0000-000000000000}"/>
          </ac:spMkLst>
        </pc:spChg>
      </pc:sldChg>
      <pc:sldChg chg="modSp add del">
        <pc:chgData name="Weisman, Andrew (NIH/NCI) [C]" userId="ee3a4f51-d591-4a96-ae97-b07f57f1ae3d" providerId="ADAL" clId="{5ABF795C-0190-41B1-85B3-B75C45E34628}" dt="2021-01-19T06:37:51.742" v="22996" actId="2696"/>
        <pc:sldMkLst>
          <pc:docMk/>
          <pc:sldMk cId="1077034239" sldId="277"/>
        </pc:sldMkLst>
        <pc:spChg chg="mod">
          <ac:chgData name="Weisman, Andrew (NIH/NCI) [C]" userId="ee3a4f51-d591-4a96-ae97-b07f57f1ae3d" providerId="ADAL" clId="{5ABF795C-0190-41B1-85B3-B75C45E34628}" dt="2021-01-19T06:37:49.086" v="22995" actId="6549"/>
          <ac:spMkLst>
            <pc:docMk/>
            <pc:sldMk cId="1077034239" sldId="277"/>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09:42.753" v="24510"/>
        <pc:sldMkLst>
          <pc:docMk/>
          <pc:sldMk cId="1981111147" sldId="278"/>
        </pc:sldMkLst>
        <pc:spChg chg="mod">
          <ac:chgData name="Weisman, Andrew (NIH/NCI) [C]" userId="ee3a4f51-d591-4a96-ae97-b07f57f1ae3d" providerId="ADAL" clId="{5ABF795C-0190-41B1-85B3-B75C45E34628}" dt="2021-01-18T00:28:29.562" v="1522" actId="20577"/>
          <ac:spMkLst>
            <pc:docMk/>
            <pc:sldMk cId="1981111147" sldId="278"/>
            <ac:spMk id="6146" creationId="{00000000-0000-0000-0000-000000000000}"/>
          </ac:spMkLst>
        </pc:spChg>
        <pc:spChg chg="mod">
          <ac:chgData name="Weisman, Andrew (NIH/NCI) [C]" userId="ee3a4f51-d591-4a96-ae97-b07f57f1ae3d" providerId="ADAL" clId="{5ABF795C-0190-41B1-85B3-B75C45E34628}" dt="2021-01-18T23:35:43.489" v="14782" actId="1036"/>
          <ac:spMkLst>
            <pc:docMk/>
            <pc:sldMk cId="1981111147" sldId="278"/>
            <ac:spMk id="7171" creationId="{00000000-0000-0000-0000-000000000000}"/>
          </ac:spMkLst>
        </pc:spChg>
        <pc:picChg chg="add del">
          <ac:chgData name="Weisman, Andrew (NIH/NCI) [C]" userId="ee3a4f51-d591-4a96-ae97-b07f57f1ae3d" providerId="ADAL" clId="{5ABF795C-0190-41B1-85B3-B75C45E34628}" dt="2021-01-18T00:51:34.529" v="1810" actId="478"/>
          <ac:picMkLst>
            <pc:docMk/>
            <pc:sldMk cId="1981111147" sldId="278"/>
            <ac:picMk id="3" creationId="{3CDB1434-E0FF-462F-9D37-370723112CF8}"/>
          </ac:picMkLst>
        </pc:picChg>
        <pc:picChg chg="add del mod">
          <ac:chgData name="Weisman, Andrew (NIH/NCI) [C]" userId="ee3a4f51-d591-4a96-ae97-b07f57f1ae3d" providerId="ADAL" clId="{5ABF795C-0190-41B1-85B3-B75C45E34628}" dt="2021-01-18T00:53:36.422" v="1817" actId="478"/>
          <ac:picMkLst>
            <pc:docMk/>
            <pc:sldMk cId="1981111147" sldId="278"/>
            <ac:picMk id="4" creationId="{2BC67C96-CEF1-4566-BF2D-B242B7103766}"/>
          </ac:picMkLst>
        </pc:picChg>
        <pc:picChg chg="add del">
          <ac:chgData name="Weisman, Andrew (NIH/NCI) [C]" userId="ee3a4f51-d591-4a96-ae97-b07f57f1ae3d" providerId="ADAL" clId="{5ABF795C-0190-41B1-85B3-B75C45E34628}" dt="2021-01-18T23:38:17.528" v="14788" actId="478"/>
          <ac:picMkLst>
            <pc:docMk/>
            <pc:sldMk cId="1981111147" sldId="278"/>
            <ac:picMk id="5" creationId="{9718DD4A-1A62-474F-A0ED-4091B93AC830}"/>
          </ac:picMkLst>
        </pc:picChg>
        <pc:picChg chg="add del">
          <ac:chgData name="Weisman, Andrew (NIH/NCI) [C]" userId="ee3a4f51-d591-4a96-ae97-b07f57f1ae3d" providerId="ADAL" clId="{5ABF795C-0190-41B1-85B3-B75C45E34628}" dt="2021-01-18T23:38:09.572" v="14785"/>
          <ac:picMkLst>
            <pc:docMk/>
            <pc:sldMk cId="1981111147" sldId="278"/>
            <ac:picMk id="6" creationId="{B92C888D-8158-4141-9CBD-8693F1713E7F}"/>
          </ac:picMkLst>
        </pc:picChg>
        <pc:picChg chg="add del">
          <ac:chgData name="Weisman, Andrew (NIH/NCI) [C]" userId="ee3a4f51-d591-4a96-ae97-b07f57f1ae3d" providerId="ADAL" clId="{5ABF795C-0190-41B1-85B3-B75C45E34628}" dt="2021-01-18T23:38:15.670" v="14787"/>
          <ac:picMkLst>
            <pc:docMk/>
            <pc:sldMk cId="1981111147" sldId="278"/>
            <ac:picMk id="7" creationId="{6DD22FFF-488B-4D49-8A7B-B72E098488C5}"/>
          </ac:picMkLst>
        </pc:picChg>
        <pc:picChg chg="add mod">
          <ac:chgData name="Weisman, Andrew (NIH/NCI) [C]" userId="ee3a4f51-d591-4a96-ae97-b07f57f1ae3d" providerId="ADAL" clId="{5ABF795C-0190-41B1-85B3-B75C45E34628}" dt="2021-01-18T23:39:51.510" v="14802" actId="1076"/>
          <ac:picMkLst>
            <pc:docMk/>
            <pc:sldMk cId="1981111147" sldId="278"/>
            <ac:picMk id="8" creationId="{96E038BB-EB35-4785-AD89-A56A23F8BD94}"/>
          </ac:picMkLst>
        </pc:picChg>
      </pc:sldChg>
      <pc:sldChg chg="addSp delSp modSp add del">
        <pc:chgData name="Weisman, Andrew (NIH/NCI) [C]" userId="ee3a4f51-d591-4a96-ae97-b07f57f1ae3d" providerId="ADAL" clId="{5ABF795C-0190-41B1-85B3-B75C45E34628}" dt="2021-01-18T23:41:06.040" v="14806" actId="2696"/>
        <pc:sldMkLst>
          <pc:docMk/>
          <pc:sldMk cId="2617541359" sldId="279"/>
        </pc:sldMkLst>
        <pc:spChg chg="mod">
          <ac:chgData name="Weisman, Andrew (NIH/NCI) [C]" userId="ee3a4f51-d591-4a96-ae97-b07f57f1ae3d" providerId="ADAL" clId="{5ABF795C-0190-41B1-85B3-B75C45E34628}" dt="2021-01-18T06:40:32.214" v="4870" actId="20577"/>
          <ac:spMkLst>
            <pc:docMk/>
            <pc:sldMk cId="2617541359" sldId="279"/>
            <ac:spMk id="6146" creationId="{00000000-0000-0000-0000-000000000000}"/>
          </ac:spMkLst>
        </pc:spChg>
        <pc:spChg chg="mod">
          <ac:chgData name="Weisman, Andrew (NIH/NCI) [C]" userId="ee3a4f51-d591-4a96-ae97-b07f57f1ae3d" providerId="ADAL" clId="{5ABF795C-0190-41B1-85B3-B75C45E34628}" dt="2021-01-18T23:41:02.953" v="14805" actId="6549"/>
          <ac:spMkLst>
            <pc:docMk/>
            <pc:sldMk cId="2617541359" sldId="279"/>
            <ac:spMk id="7171" creationId="{00000000-0000-0000-0000-000000000000}"/>
          </ac:spMkLst>
        </pc:spChg>
        <pc:picChg chg="add del mod">
          <ac:chgData name="Weisman, Andrew (NIH/NCI) [C]" userId="ee3a4f51-d591-4a96-ae97-b07f57f1ae3d" providerId="ADAL" clId="{5ABF795C-0190-41B1-85B3-B75C45E34628}" dt="2021-01-18T23:40:55.414" v="14803" actId="478"/>
          <ac:picMkLst>
            <pc:docMk/>
            <pc:sldMk cId="2617541359" sldId="279"/>
            <ac:picMk id="3" creationId="{A98A57B6-141F-48E8-B9CF-2C445BCFD399}"/>
          </ac:picMkLst>
        </pc:picChg>
        <pc:picChg chg="del">
          <ac:chgData name="Weisman, Andrew (NIH/NCI) [C]" userId="ee3a4f51-d591-4a96-ae97-b07f57f1ae3d" providerId="ADAL" clId="{5ABF795C-0190-41B1-85B3-B75C45E34628}" dt="2021-01-18T01:04:06.456" v="1828" actId="478"/>
          <ac:picMkLst>
            <pc:docMk/>
            <pc:sldMk cId="2617541359" sldId="279"/>
            <ac:picMk id="4" creationId="{2BC67C96-CEF1-4566-BF2D-B242B7103766}"/>
          </ac:picMkLst>
        </pc:picChg>
      </pc:sldChg>
      <pc:sldChg chg="addSp delSp modSp add del">
        <pc:chgData name="Weisman, Andrew (NIH/NCI) [C]" userId="ee3a4f51-d591-4a96-ae97-b07f57f1ae3d" providerId="ADAL" clId="{5ABF795C-0190-41B1-85B3-B75C45E34628}" dt="2021-01-18T23:50:17.764" v="14823" actId="2696"/>
        <pc:sldMkLst>
          <pc:docMk/>
          <pc:sldMk cId="1112216744" sldId="280"/>
        </pc:sldMkLst>
        <pc:spChg chg="mod">
          <ac:chgData name="Weisman, Andrew (NIH/NCI) [C]" userId="ee3a4f51-d591-4a96-ae97-b07f57f1ae3d" providerId="ADAL" clId="{5ABF795C-0190-41B1-85B3-B75C45E34628}" dt="2021-01-18T06:40:38.042" v="4875" actId="20577"/>
          <ac:spMkLst>
            <pc:docMk/>
            <pc:sldMk cId="1112216744" sldId="280"/>
            <ac:spMk id="6146" creationId="{00000000-0000-0000-0000-000000000000}"/>
          </ac:spMkLst>
        </pc:spChg>
        <pc:spChg chg="mod">
          <ac:chgData name="Weisman, Andrew (NIH/NCI) [C]" userId="ee3a4f51-d591-4a96-ae97-b07f57f1ae3d" providerId="ADAL" clId="{5ABF795C-0190-41B1-85B3-B75C45E34628}" dt="2021-01-18T23:50:13.207" v="14822" actId="6549"/>
          <ac:spMkLst>
            <pc:docMk/>
            <pc:sldMk cId="1112216744" sldId="280"/>
            <ac:spMk id="7171" creationId="{00000000-0000-0000-0000-000000000000}"/>
          </ac:spMkLst>
        </pc:spChg>
        <pc:picChg chg="add del mod">
          <ac:chgData name="Weisman, Andrew (NIH/NCI) [C]" userId="ee3a4f51-d591-4a96-ae97-b07f57f1ae3d" providerId="ADAL" clId="{5ABF795C-0190-41B1-85B3-B75C45E34628}" dt="2021-01-18T01:02:00.880" v="1822" actId="478"/>
          <ac:picMkLst>
            <pc:docMk/>
            <pc:sldMk cId="1112216744" sldId="280"/>
            <ac:picMk id="3" creationId="{69C96D9F-12FC-43FA-BE50-5F8FAF514F72}"/>
          </ac:picMkLst>
        </pc:picChg>
        <pc:picChg chg="del">
          <ac:chgData name="Weisman, Andrew (NIH/NCI) [C]" userId="ee3a4f51-d591-4a96-ae97-b07f57f1ae3d" providerId="ADAL" clId="{5ABF795C-0190-41B1-85B3-B75C45E34628}" dt="2021-01-18T00:53:45.578" v="1818" actId="478"/>
          <ac:picMkLst>
            <pc:docMk/>
            <pc:sldMk cId="1112216744" sldId="280"/>
            <ac:picMk id="4" creationId="{2BC67C96-CEF1-4566-BF2D-B242B7103766}"/>
          </ac:picMkLst>
        </pc:picChg>
        <pc:picChg chg="add del">
          <ac:chgData name="Weisman, Andrew (NIH/NCI) [C]" userId="ee3a4f51-d591-4a96-ae97-b07f57f1ae3d" providerId="ADAL" clId="{5ABF795C-0190-41B1-85B3-B75C45E34628}" dt="2021-01-18T01:02:07.165" v="1824"/>
          <ac:picMkLst>
            <pc:docMk/>
            <pc:sldMk cId="1112216744" sldId="280"/>
            <ac:picMk id="5" creationId="{1E6A4311-6A1B-409F-AD31-D1629209AB20}"/>
          </ac:picMkLst>
        </pc:picChg>
        <pc:picChg chg="add del mod">
          <ac:chgData name="Weisman, Andrew (NIH/NCI) [C]" userId="ee3a4f51-d591-4a96-ae97-b07f57f1ae3d" providerId="ADAL" clId="{5ABF795C-0190-41B1-85B3-B75C45E34628}" dt="2021-01-18T01:09:15.443" v="1832" actId="478"/>
          <ac:picMkLst>
            <pc:docMk/>
            <pc:sldMk cId="1112216744" sldId="280"/>
            <ac:picMk id="6" creationId="{D4B44A4E-9445-40E2-BFD1-1A09001B9C10}"/>
          </ac:picMkLst>
        </pc:picChg>
        <pc:picChg chg="add del mod">
          <ac:chgData name="Weisman, Andrew (NIH/NCI) [C]" userId="ee3a4f51-d591-4a96-ae97-b07f57f1ae3d" providerId="ADAL" clId="{5ABF795C-0190-41B1-85B3-B75C45E34628}" dt="2021-01-18T23:49:58.941" v="14821" actId="478"/>
          <ac:picMkLst>
            <pc:docMk/>
            <pc:sldMk cId="1112216744" sldId="280"/>
            <ac:picMk id="7" creationId="{A6271A15-AA82-4D25-8DA2-90532BB62292}"/>
          </ac:picMkLst>
        </pc:picChg>
      </pc:sldChg>
      <pc:sldChg chg="addSp delSp modSp add ord modAnim modNotesTx">
        <pc:chgData name="Weisman, Andrew (NIH/NCI) [C]" userId="ee3a4f51-d591-4a96-ae97-b07f57f1ae3d" providerId="ADAL" clId="{5ABF795C-0190-41B1-85B3-B75C45E34628}" dt="2021-01-19T08:10:16.485" v="24515"/>
        <pc:sldMkLst>
          <pc:docMk/>
          <pc:sldMk cId="1283765616" sldId="281"/>
        </pc:sldMkLst>
        <pc:spChg chg="mod">
          <ac:chgData name="Weisman, Andrew (NIH/NCI) [C]" userId="ee3a4f51-d591-4a96-ae97-b07f57f1ae3d" providerId="ADAL" clId="{5ABF795C-0190-41B1-85B3-B75C45E34628}" dt="2021-01-18T06:40:43.846" v="4880" actId="20577"/>
          <ac:spMkLst>
            <pc:docMk/>
            <pc:sldMk cId="1283765616" sldId="281"/>
            <ac:spMk id="6146" creationId="{00000000-0000-0000-0000-000000000000}"/>
          </ac:spMkLst>
        </pc:spChg>
        <pc:spChg chg="mod">
          <ac:chgData name="Weisman, Andrew (NIH/NCI) [C]" userId="ee3a4f51-d591-4a96-ae97-b07f57f1ae3d" providerId="ADAL" clId="{5ABF795C-0190-41B1-85B3-B75C45E34628}" dt="2021-01-19T00:02:06.908" v="15115" actId="20577"/>
          <ac:spMkLst>
            <pc:docMk/>
            <pc:sldMk cId="1283765616" sldId="281"/>
            <ac:spMk id="7171" creationId="{00000000-0000-0000-0000-000000000000}"/>
          </ac:spMkLst>
        </pc:spChg>
        <pc:picChg chg="add del mod">
          <ac:chgData name="Weisman, Andrew (NIH/NCI) [C]" userId="ee3a4f51-d591-4a96-ae97-b07f57f1ae3d" providerId="ADAL" clId="{5ABF795C-0190-41B1-85B3-B75C45E34628}" dt="2021-01-18T05:56:44.592" v="3477" actId="478"/>
          <ac:picMkLst>
            <pc:docMk/>
            <pc:sldMk cId="1283765616" sldId="281"/>
            <ac:picMk id="3" creationId="{DBF31377-069B-4794-8A6D-0C1BC7C140C5}"/>
          </ac:picMkLst>
        </pc:picChg>
        <pc:picChg chg="add del mod">
          <ac:chgData name="Weisman, Andrew (NIH/NCI) [C]" userId="ee3a4f51-d591-4a96-ae97-b07f57f1ae3d" providerId="ADAL" clId="{5ABF795C-0190-41B1-85B3-B75C45E34628}" dt="2021-01-18T05:58:35.046" v="3536" actId="478"/>
          <ac:picMkLst>
            <pc:docMk/>
            <pc:sldMk cId="1283765616" sldId="281"/>
            <ac:picMk id="4" creationId="{F195B0B5-09DC-458C-9631-4F541FC853EB}"/>
          </ac:picMkLst>
        </pc:picChg>
        <pc:picChg chg="add del mod">
          <ac:chgData name="Weisman, Andrew (NIH/NCI) [C]" userId="ee3a4f51-d591-4a96-ae97-b07f57f1ae3d" providerId="ADAL" clId="{5ABF795C-0190-41B1-85B3-B75C45E34628}" dt="2021-01-18T23:54:35.918" v="14826" actId="478"/>
          <ac:picMkLst>
            <pc:docMk/>
            <pc:sldMk cId="1283765616" sldId="281"/>
            <ac:picMk id="5" creationId="{8D88698D-C8F2-4D7E-B631-126D1586CD56}"/>
          </ac:picMkLst>
        </pc:picChg>
        <pc:picChg chg="add del">
          <ac:chgData name="Weisman, Andrew (NIH/NCI) [C]" userId="ee3a4f51-d591-4a96-ae97-b07f57f1ae3d" providerId="ADAL" clId="{5ABF795C-0190-41B1-85B3-B75C45E34628}" dt="2021-01-18T23:54:20.594" v="14825"/>
          <ac:picMkLst>
            <pc:docMk/>
            <pc:sldMk cId="1283765616" sldId="281"/>
            <ac:picMk id="6" creationId="{9B0BFDF4-DB32-475B-A15E-5912CD7846A6}"/>
          </ac:picMkLst>
        </pc:picChg>
        <pc:picChg chg="add mod">
          <ac:chgData name="Weisman, Andrew (NIH/NCI) [C]" userId="ee3a4f51-d591-4a96-ae97-b07f57f1ae3d" providerId="ADAL" clId="{5ABF795C-0190-41B1-85B3-B75C45E34628}" dt="2021-01-18T23:56:08.599" v="15018" actId="1076"/>
          <ac:picMkLst>
            <pc:docMk/>
            <pc:sldMk cId="1283765616" sldId="281"/>
            <ac:picMk id="7" creationId="{F7350FA6-61D8-46F1-98A1-BD042370BD54}"/>
          </ac:picMkLst>
        </pc:picChg>
      </pc:sldChg>
      <pc:sldChg chg="addSp delSp modSp add ord modAnim">
        <pc:chgData name="Weisman, Andrew (NIH/NCI) [C]" userId="ee3a4f51-d591-4a96-ae97-b07f57f1ae3d" providerId="ADAL" clId="{5ABF795C-0190-41B1-85B3-B75C45E34628}" dt="2021-01-19T08:10:27.267" v="24517"/>
        <pc:sldMkLst>
          <pc:docMk/>
          <pc:sldMk cId="1869955441" sldId="282"/>
        </pc:sldMkLst>
        <pc:spChg chg="mod">
          <ac:chgData name="Weisman, Andrew (NIH/NCI) [C]" userId="ee3a4f51-d591-4a96-ae97-b07f57f1ae3d" providerId="ADAL" clId="{5ABF795C-0190-41B1-85B3-B75C45E34628}" dt="2021-01-18T04:01:18.018" v="2187" actId="20577"/>
          <ac:spMkLst>
            <pc:docMk/>
            <pc:sldMk cId="1869955441" sldId="282"/>
            <ac:spMk id="6146" creationId="{00000000-0000-0000-0000-000000000000}"/>
          </ac:spMkLst>
        </pc:spChg>
        <pc:spChg chg="mod">
          <ac:chgData name="Weisman, Andrew (NIH/NCI) [C]" userId="ee3a4f51-d591-4a96-ae97-b07f57f1ae3d" providerId="ADAL" clId="{5ABF795C-0190-41B1-85B3-B75C45E34628}" dt="2021-01-19T00:10:19.580" v="15154" actId="207"/>
          <ac:spMkLst>
            <pc:docMk/>
            <pc:sldMk cId="1869955441" sldId="282"/>
            <ac:spMk id="7171" creationId="{00000000-0000-0000-0000-000000000000}"/>
          </ac:spMkLst>
        </pc:spChg>
        <pc:picChg chg="add del">
          <ac:chgData name="Weisman, Andrew (NIH/NCI) [C]" userId="ee3a4f51-d591-4a96-ae97-b07f57f1ae3d" providerId="ADAL" clId="{5ABF795C-0190-41B1-85B3-B75C45E34628}" dt="2021-01-19T00:09:53.288" v="15150" actId="478"/>
          <ac:picMkLst>
            <pc:docMk/>
            <pc:sldMk cId="1869955441" sldId="282"/>
            <ac:picMk id="3" creationId="{5F6B347F-B0DD-4BC2-9605-D01E4C16C082}"/>
          </ac:picMkLst>
        </pc:picChg>
        <pc:picChg chg="add mod">
          <ac:chgData name="Weisman, Andrew (NIH/NCI) [C]" userId="ee3a4f51-d591-4a96-ae97-b07f57f1ae3d" providerId="ADAL" clId="{5ABF795C-0190-41B1-85B3-B75C45E34628}" dt="2021-01-19T00:10:44.361" v="15156" actId="1076"/>
          <ac:picMkLst>
            <pc:docMk/>
            <pc:sldMk cId="1869955441" sldId="282"/>
            <ac:picMk id="4" creationId="{51695D15-073D-4430-9441-6E156AD32015}"/>
          </ac:picMkLst>
        </pc:picChg>
      </pc:sldChg>
      <pc:sldChg chg="addSp delSp modSp add del modNotesTx">
        <pc:chgData name="Weisman, Andrew (NIH/NCI) [C]" userId="ee3a4f51-d591-4a96-ae97-b07f57f1ae3d" providerId="ADAL" clId="{5ABF795C-0190-41B1-85B3-B75C45E34628}" dt="2021-01-19T00:24:48.468" v="15199" actId="2696"/>
        <pc:sldMkLst>
          <pc:docMk/>
          <pc:sldMk cId="89927034" sldId="283"/>
        </pc:sldMkLst>
        <pc:spChg chg="add mod">
          <ac:chgData name="Weisman, Andrew (NIH/NCI) [C]" userId="ee3a4f51-d591-4a96-ae97-b07f57f1ae3d" providerId="ADAL" clId="{5ABF795C-0190-41B1-85B3-B75C45E34628}" dt="2021-01-18T04:41:34.081" v="3233" actId="1076"/>
          <ac:spMkLst>
            <pc:docMk/>
            <pc:sldMk cId="89927034" sldId="283"/>
            <ac:spMk id="8" creationId="{3FDDC76B-2516-416B-84AD-DB6C0B78698D}"/>
          </ac:spMkLst>
        </pc:spChg>
        <pc:spChg chg="mod">
          <ac:chgData name="Weisman, Andrew (NIH/NCI) [C]" userId="ee3a4f51-d591-4a96-ae97-b07f57f1ae3d" providerId="ADAL" clId="{5ABF795C-0190-41B1-85B3-B75C45E34628}" dt="2021-01-18T06:40:51.228" v="4885" actId="20577"/>
          <ac:spMkLst>
            <pc:docMk/>
            <pc:sldMk cId="89927034" sldId="283"/>
            <ac:spMk id="6146" creationId="{00000000-0000-0000-0000-000000000000}"/>
          </ac:spMkLst>
        </pc:spChg>
        <pc:spChg chg="mod">
          <ac:chgData name="Weisman, Andrew (NIH/NCI) [C]" userId="ee3a4f51-d591-4a96-ae97-b07f57f1ae3d" providerId="ADAL" clId="{5ABF795C-0190-41B1-85B3-B75C45E34628}" dt="2021-01-18T04:26:40.950" v="3183" actId="14100"/>
          <ac:spMkLst>
            <pc:docMk/>
            <pc:sldMk cId="89927034" sldId="283"/>
            <ac:spMk id="7171" creationId="{00000000-0000-0000-0000-000000000000}"/>
          </ac:spMkLst>
        </pc:spChg>
        <pc:picChg chg="add mod">
          <ac:chgData name="Weisman, Andrew (NIH/NCI) [C]" userId="ee3a4f51-d591-4a96-ae97-b07f57f1ae3d" providerId="ADAL" clId="{5ABF795C-0190-41B1-85B3-B75C45E34628}" dt="2021-01-18T04:38:26.663" v="3202" actId="14100"/>
          <ac:picMkLst>
            <pc:docMk/>
            <pc:sldMk cId="89927034" sldId="283"/>
            <ac:picMk id="3" creationId="{25D03988-0900-45D7-AE5E-4CC46947A28E}"/>
          </ac:picMkLst>
        </pc:picChg>
        <pc:picChg chg="add del mod">
          <ac:chgData name="Weisman, Andrew (NIH/NCI) [C]" userId="ee3a4f51-d591-4a96-ae97-b07f57f1ae3d" providerId="ADAL" clId="{5ABF795C-0190-41B1-85B3-B75C45E34628}" dt="2021-01-18T04:38:08.055" v="3197" actId="478"/>
          <ac:picMkLst>
            <pc:docMk/>
            <pc:sldMk cId="89927034" sldId="283"/>
            <ac:picMk id="4" creationId="{135C9F99-21B0-4EEE-9F5A-97E7B778226B}"/>
          </ac:picMkLst>
        </pc:picChg>
        <pc:picChg chg="add del mod">
          <ac:chgData name="Weisman, Andrew (NIH/NCI) [C]" userId="ee3a4f51-d591-4a96-ae97-b07f57f1ae3d" providerId="ADAL" clId="{5ABF795C-0190-41B1-85B3-B75C45E34628}" dt="2021-01-18T04:47:13.694" v="3234" actId="478"/>
          <ac:picMkLst>
            <pc:docMk/>
            <pc:sldMk cId="89927034" sldId="283"/>
            <ac:picMk id="5" creationId="{E79BD44E-B47A-4A6A-A3C2-AFD3604BD55E}"/>
          </ac:picMkLst>
        </pc:picChg>
        <pc:picChg chg="add mod">
          <ac:chgData name="Weisman, Andrew (NIH/NCI) [C]" userId="ee3a4f51-d591-4a96-ae97-b07f57f1ae3d" providerId="ADAL" clId="{5ABF795C-0190-41B1-85B3-B75C45E34628}" dt="2021-01-18T04:47:30.934" v="3237" actId="1076"/>
          <ac:picMkLst>
            <pc:docMk/>
            <pc:sldMk cId="89927034" sldId="283"/>
            <ac:picMk id="6" creationId="{221DED1D-BA2E-4E90-AEBA-8B830839D1F3}"/>
          </ac:picMkLst>
        </pc:picChg>
      </pc:sldChg>
      <pc:sldChg chg="addSp modSp add ord modAnim">
        <pc:chgData name="Weisman, Andrew (NIH/NCI) [C]" userId="ee3a4f51-d591-4a96-ae97-b07f57f1ae3d" providerId="ADAL" clId="{5ABF795C-0190-41B1-85B3-B75C45E34628}" dt="2021-01-19T08:11:01.882" v="24524"/>
        <pc:sldMkLst>
          <pc:docMk/>
          <pc:sldMk cId="141793818" sldId="284"/>
        </pc:sldMkLst>
        <pc:spChg chg="mod">
          <ac:chgData name="Weisman, Andrew (NIH/NCI) [C]" userId="ee3a4f51-d591-4a96-ae97-b07f57f1ae3d" providerId="ADAL" clId="{5ABF795C-0190-41B1-85B3-B75C45E34628}" dt="2021-01-18T04:51:09.952" v="3294" actId="20577"/>
          <ac:spMkLst>
            <pc:docMk/>
            <pc:sldMk cId="141793818" sldId="284"/>
            <ac:spMk id="6146" creationId="{00000000-0000-0000-0000-000000000000}"/>
          </ac:spMkLst>
        </pc:spChg>
        <pc:spChg chg="mod">
          <ac:chgData name="Weisman, Andrew (NIH/NCI) [C]" userId="ee3a4f51-d591-4a96-ae97-b07f57f1ae3d" providerId="ADAL" clId="{5ABF795C-0190-41B1-85B3-B75C45E34628}" dt="2021-01-19T02:10:52.750" v="15422" actId="14100"/>
          <ac:spMkLst>
            <pc:docMk/>
            <pc:sldMk cId="141793818" sldId="284"/>
            <ac:spMk id="7171" creationId="{00000000-0000-0000-0000-000000000000}"/>
          </ac:spMkLst>
        </pc:spChg>
        <pc:picChg chg="add mod">
          <ac:chgData name="Weisman, Andrew (NIH/NCI) [C]" userId="ee3a4f51-d591-4a96-ae97-b07f57f1ae3d" providerId="ADAL" clId="{5ABF795C-0190-41B1-85B3-B75C45E34628}" dt="2021-01-19T02:15:52.695" v="15467" actId="1037"/>
          <ac:picMkLst>
            <pc:docMk/>
            <pc:sldMk cId="141793818" sldId="284"/>
            <ac:picMk id="3" creationId="{E19AFADA-D1C1-47FE-A712-720BD3DC4174}"/>
          </ac:picMkLst>
        </pc:picChg>
        <pc:picChg chg="add mod">
          <ac:chgData name="Weisman, Andrew (NIH/NCI) [C]" userId="ee3a4f51-d591-4a96-ae97-b07f57f1ae3d" providerId="ADAL" clId="{5ABF795C-0190-41B1-85B3-B75C45E34628}" dt="2021-01-19T02:15:54.810" v="15469" actId="1037"/>
          <ac:picMkLst>
            <pc:docMk/>
            <pc:sldMk cId="141793818" sldId="284"/>
            <ac:picMk id="4" creationId="{7490A5D1-850A-44E4-A1BE-FE8453CD3943}"/>
          </ac:picMkLst>
        </pc:picChg>
        <pc:picChg chg="add mod">
          <ac:chgData name="Weisman, Andrew (NIH/NCI) [C]" userId="ee3a4f51-d591-4a96-ae97-b07f57f1ae3d" providerId="ADAL" clId="{5ABF795C-0190-41B1-85B3-B75C45E34628}" dt="2021-01-19T02:07:01.053" v="15291"/>
          <ac:picMkLst>
            <pc:docMk/>
            <pc:sldMk cId="141793818" sldId="284"/>
            <ac:picMk id="6" creationId="{4E6DBB4A-A240-4F9D-9CAD-8B2C58D4B481}"/>
          </ac:picMkLst>
        </pc:picChg>
      </pc:sldChg>
      <pc:sldChg chg="addSp delSp modSp add modAnim modNotesTx">
        <pc:chgData name="Weisman, Andrew (NIH/NCI) [C]" userId="ee3a4f51-d591-4a96-ae97-b07f57f1ae3d" providerId="ADAL" clId="{5ABF795C-0190-41B1-85B3-B75C45E34628}" dt="2021-01-19T08:11:24.473" v="24528"/>
        <pc:sldMkLst>
          <pc:docMk/>
          <pc:sldMk cId="4196317972" sldId="285"/>
        </pc:sldMkLst>
        <pc:spChg chg="mod">
          <ac:chgData name="Weisman, Andrew (NIH/NCI) [C]" userId="ee3a4f51-d591-4a96-ae97-b07f57f1ae3d" providerId="ADAL" clId="{5ABF795C-0190-41B1-85B3-B75C45E34628}" dt="2021-01-18T06:15:11.237" v="3923" actId="20577"/>
          <ac:spMkLst>
            <pc:docMk/>
            <pc:sldMk cId="4196317972" sldId="285"/>
            <ac:spMk id="6146" creationId="{00000000-0000-0000-0000-000000000000}"/>
          </ac:spMkLst>
        </pc:spChg>
        <pc:spChg chg="mod">
          <ac:chgData name="Weisman, Andrew (NIH/NCI) [C]" userId="ee3a4f51-d591-4a96-ae97-b07f57f1ae3d" providerId="ADAL" clId="{5ABF795C-0190-41B1-85B3-B75C45E34628}" dt="2021-01-19T02:52:18.453" v="15742" actId="14100"/>
          <ac:spMkLst>
            <pc:docMk/>
            <pc:sldMk cId="4196317972" sldId="285"/>
            <ac:spMk id="7171" creationId="{00000000-0000-0000-0000-000000000000}"/>
          </ac:spMkLst>
        </pc:spChg>
        <pc:picChg chg="add del mod">
          <ac:chgData name="Weisman, Andrew (NIH/NCI) [C]" userId="ee3a4f51-d591-4a96-ae97-b07f57f1ae3d" providerId="ADAL" clId="{5ABF795C-0190-41B1-85B3-B75C45E34628}" dt="2021-01-19T02:52:30.930" v="15744" actId="478"/>
          <ac:picMkLst>
            <pc:docMk/>
            <pc:sldMk cId="4196317972" sldId="285"/>
            <ac:picMk id="3" creationId="{5D8704FF-26C7-43D7-97F3-9A4DB7FAE26D}"/>
          </ac:picMkLst>
        </pc:picChg>
      </pc:sldChg>
      <pc:sldChg chg="addSp modSp add ord modAnim modNotesTx">
        <pc:chgData name="Weisman, Andrew (NIH/NCI) [C]" userId="ee3a4f51-d591-4a96-ae97-b07f57f1ae3d" providerId="ADAL" clId="{5ABF795C-0190-41B1-85B3-B75C45E34628}" dt="2021-01-19T08:03:21.854" v="24459"/>
        <pc:sldMkLst>
          <pc:docMk/>
          <pc:sldMk cId="153217457" sldId="286"/>
        </pc:sldMkLst>
        <pc:spChg chg="mod">
          <ac:chgData name="Weisman, Andrew (NIH/NCI) [C]" userId="ee3a4f51-d591-4a96-ae97-b07f57f1ae3d" providerId="ADAL" clId="{5ABF795C-0190-41B1-85B3-B75C45E34628}" dt="2021-01-19T04:38:22.896" v="18029" actId="20577"/>
          <ac:spMkLst>
            <pc:docMk/>
            <pc:sldMk cId="153217457" sldId="286"/>
            <ac:spMk id="6146" creationId="{00000000-0000-0000-0000-000000000000}"/>
          </ac:spMkLst>
        </pc:spChg>
        <pc:spChg chg="mod">
          <ac:chgData name="Weisman, Andrew (NIH/NCI) [C]" userId="ee3a4f51-d591-4a96-ae97-b07f57f1ae3d" providerId="ADAL" clId="{5ABF795C-0190-41B1-85B3-B75C45E34628}" dt="2021-01-19T05:03:20" v="18411" actId="114"/>
          <ac:spMkLst>
            <pc:docMk/>
            <pc:sldMk cId="153217457" sldId="286"/>
            <ac:spMk id="7171" creationId="{00000000-0000-0000-0000-000000000000}"/>
          </ac:spMkLst>
        </pc:spChg>
        <pc:graphicFrameChg chg="add mod modGraphic">
          <ac:chgData name="Weisman, Andrew (NIH/NCI) [C]" userId="ee3a4f51-d591-4a96-ae97-b07f57f1ae3d" providerId="ADAL" clId="{5ABF795C-0190-41B1-85B3-B75C45E34628}" dt="2021-01-19T04:12:15.875" v="17781" actId="1076"/>
          <ac:graphicFrameMkLst>
            <pc:docMk/>
            <pc:sldMk cId="153217457" sldId="286"/>
            <ac:graphicFrameMk id="3" creationId="{7602D288-A74A-4BAB-A4BE-CDD3AADCA55F}"/>
          </ac:graphicFrameMkLst>
        </pc:graphicFrameChg>
      </pc:sldChg>
      <pc:sldChg chg="addSp modSp add modAnim modNotesTx">
        <pc:chgData name="Weisman, Andrew (NIH/NCI) [C]" userId="ee3a4f51-d591-4a96-ae97-b07f57f1ae3d" providerId="ADAL" clId="{5ABF795C-0190-41B1-85B3-B75C45E34628}" dt="2021-01-19T08:19:22.874" v="24821" actId="6549"/>
        <pc:sldMkLst>
          <pc:docMk/>
          <pc:sldMk cId="2171280558" sldId="287"/>
        </pc:sldMkLst>
        <pc:spChg chg="mod">
          <ac:chgData name="Weisman, Andrew (NIH/NCI) [C]" userId="ee3a4f51-d591-4a96-ae97-b07f57f1ae3d" providerId="ADAL" clId="{5ABF795C-0190-41B1-85B3-B75C45E34628}" dt="2021-01-18T18:39:19.715" v="9844" actId="20577"/>
          <ac:spMkLst>
            <pc:docMk/>
            <pc:sldMk cId="2171280558" sldId="287"/>
            <ac:spMk id="6146" creationId="{00000000-0000-0000-0000-000000000000}"/>
          </ac:spMkLst>
        </pc:spChg>
        <pc:spChg chg="mod">
          <ac:chgData name="Weisman, Andrew (NIH/NCI) [C]" userId="ee3a4f51-d591-4a96-ae97-b07f57f1ae3d" providerId="ADAL" clId="{5ABF795C-0190-41B1-85B3-B75C45E34628}" dt="2021-01-19T08:19:00.192" v="24805" actId="207"/>
          <ac:spMkLst>
            <pc:docMk/>
            <pc:sldMk cId="2171280558" sldId="287"/>
            <ac:spMk id="7171" creationId="{00000000-0000-0000-0000-000000000000}"/>
          </ac:spMkLst>
        </pc:spChg>
        <pc:picChg chg="add mod">
          <ac:chgData name="Weisman, Andrew (NIH/NCI) [C]" userId="ee3a4f51-d591-4a96-ae97-b07f57f1ae3d" providerId="ADAL" clId="{5ABF795C-0190-41B1-85B3-B75C45E34628}" dt="2021-01-19T08:19:08.785" v="24819" actId="1035"/>
          <ac:picMkLst>
            <pc:docMk/>
            <pc:sldMk cId="2171280558" sldId="287"/>
            <ac:picMk id="3" creationId="{C0BAD994-ADF3-4981-8B5B-D2C0EE5EC83D}"/>
          </ac:picMkLst>
        </pc:picChg>
      </pc:sldChg>
      <pc:sldChg chg="addSp delSp modSp add del modNotesTx">
        <pc:chgData name="Weisman, Andrew (NIH/NCI) [C]" userId="ee3a4f51-d591-4a96-ae97-b07f57f1ae3d" providerId="ADAL" clId="{5ABF795C-0190-41B1-85B3-B75C45E34628}" dt="2021-01-19T03:29:33.277" v="16491" actId="2696"/>
        <pc:sldMkLst>
          <pc:docMk/>
          <pc:sldMk cId="2908400773" sldId="288"/>
        </pc:sldMkLst>
        <pc:spChg chg="mod">
          <ac:chgData name="Weisman, Andrew (NIH/NCI) [C]" userId="ee3a4f51-d591-4a96-ae97-b07f57f1ae3d" providerId="ADAL" clId="{5ABF795C-0190-41B1-85B3-B75C45E34628}" dt="2021-01-18T18:39:34.723" v="9851" actId="20577"/>
          <ac:spMkLst>
            <pc:docMk/>
            <pc:sldMk cId="2908400773" sldId="288"/>
            <ac:spMk id="6146" creationId="{00000000-0000-0000-0000-000000000000}"/>
          </ac:spMkLst>
        </pc:spChg>
        <pc:spChg chg="mod">
          <ac:chgData name="Weisman, Andrew (NIH/NCI) [C]" userId="ee3a4f51-d591-4a96-ae97-b07f57f1ae3d" providerId="ADAL" clId="{5ABF795C-0190-41B1-85B3-B75C45E34628}" dt="2021-01-19T03:29:18" v="16489" actId="6549"/>
          <ac:spMkLst>
            <pc:docMk/>
            <pc:sldMk cId="2908400773" sldId="288"/>
            <ac:spMk id="7171" creationId="{00000000-0000-0000-0000-000000000000}"/>
          </ac:spMkLst>
        </pc:spChg>
        <pc:picChg chg="add del mod">
          <ac:chgData name="Weisman, Andrew (NIH/NCI) [C]" userId="ee3a4f51-d591-4a96-ae97-b07f57f1ae3d" providerId="ADAL" clId="{5ABF795C-0190-41B1-85B3-B75C45E34628}" dt="2021-01-19T03:29:28.164" v="16490" actId="478"/>
          <ac:picMkLst>
            <pc:docMk/>
            <pc:sldMk cId="2908400773" sldId="288"/>
            <ac:picMk id="3" creationId="{455B51AA-BB38-40B2-B064-09F000F87758}"/>
          </ac:picMkLst>
        </pc:picChg>
      </pc:sldChg>
      <pc:sldChg chg="modSp add del ord modNotesTx">
        <pc:chgData name="Weisman, Andrew (NIH/NCI) [C]" userId="ee3a4f51-d591-4a96-ae97-b07f57f1ae3d" providerId="ADAL" clId="{5ABF795C-0190-41B1-85B3-B75C45E34628}" dt="2021-01-19T00:31:42.460" v="15282" actId="2696"/>
        <pc:sldMkLst>
          <pc:docMk/>
          <pc:sldMk cId="2526428341" sldId="289"/>
        </pc:sldMkLst>
        <pc:spChg chg="mod">
          <ac:chgData name="Weisman, Andrew (NIH/NCI) [C]" userId="ee3a4f51-d591-4a96-ae97-b07f57f1ae3d" providerId="ADAL" clId="{5ABF795C-0190-41B1-85B3-B75C45E34628}" dt="2021-01-18T06:50:08.231" v="5213" actId="20577"/>
          <ac:spMkLst>
            <pc:docMk/>
            <pc:sldMk cId="2526428341" sldId="289"/>
            <ac:spMk id="6146" creationId="{00000000-0000-0000-0000-000000000000}"/>
          </ac:spMkLst>
        </pc:spChg>
        <pc:spChg chg="mod">
          <ac:chgData name="Weisman, Andrew (NIH/NCI) [C]" userId="ee3a4f51-d591-4a96-ae97-b07f57f1ae3d" providerId="ADAL" clId="{5ABF795C-0190-41B1-85B3-B75C45E34628}" dt="2021-01-19T00:31:35.543" v="15281" actId="6549"/>
          <ac:spMkLst>
            <pc:docMk/>
            <pc:sldMk cId="2526428341" sldId="289"/>
            <ac:spMk id="7171" creationId="{00000000-0000-0000-0000-000000000000}"/>
          </ac:spMkLst>
        </pc:spChg>
      </pc:sldChg>
      <pc:sldChg chg="addSp modSp add ord">
        <pc:chgData name="Weisman, Andrew (NIH/NCI) [C]" userId="ee3a4f51-d591-4a96-ae97-b07f57f1ae3d" providerId="ADAL" clId="{5ABF795C-0190-41B1-85B3-B75C45E34628}" dt="2021-01-19T07:06:08.949" v="24147"/>
        <pc:sldMkLst>
          <pc:docMk/>
          <pc:sldMk cId="3442266698" sldId="290"/>
        </pc:sldMkLst>
        <pc:spChg chg="add">
          <ac:chgData name="Weisman, Andrew (NIH/NCI) [C]" userId="ee3a4f51-d591-4a96-ae97-b07f57f1ae3d" providerId="ADAL" clId="{5ABF795C-0190-41B1-85B3-B75C45E34628}" dt="2021-01-19T07:06:08.949" v="24147"/>
          <ac:spMkLst>
            <pc:docMk/>
            <pc:sldMk cId="3442266698" sldId="290"/>
            <ac:spMk id="4" creationId="{EF9452CA-56FD-4415-B5F0-F3D4ACCF6499}"/>
          </ac:spMkLst>
        </pc:spChg>
        <pc:spChg chg="mod">
          <ac:chgData name="Weisman, Andrew (NIH/NCI) [C]" userId="ee3a4f51-d591-4a96-ae97-b07f57f1ae3d" providerId="ADAL" clId="{5ABF795C-0190-41B1-85B3-B75C45E34628}" dt="2021-01-19T03:38:16.052" v="16545" actId="20577"/>
          <ac:spMkLst>
            <pc:docMk/>
            <pc:sldMk cId="3442266698" sldId="290"/>
            <ac:spMk id="8194" creationId="{00000000-0000-0000-0000-000000000000}"/>
          </ac:spMkLst>
        </pc:spChg>
        <pc:spChg chg="mod">
          <ac:chgData name="Weisman, Andrew (NIH/NCI) [C]" userId="ee3a4f51-d591-4a96-ae97-b07f57f1ae3d" providerId="ADAL" clId="{5ABF795C-0190-41B1-85B3-B75C45E34628}" dt="2021-01-19T03:38:05.455" v="16498" actId="20577"/>
          <ac:spMkLst>
            <pc:docMk/>
            <pc:sldMk cId="3442266698" sldId="290"/>
            <ac:spMk id="8195" creationId="{00000000-0000-0000-0000-000000000000}"/>
          </ac:spMkLst>
        </pc:spChg>
      </pc:sldChg>
      <pc:sldChg chg="modSp add del">
        <pc:chgData name="Weisman, Andrew (NIH/NCI) [C]" userId="ee3a4f51-d591-4a96-ae97-b07f57f1ae3d" providerId="ADAL" clId="{5ABF795C-0190-41B1-85B3-B75C45E34628}" dt="2021-01-19T06:36:48.042" v="22991" actId="2696"/>
        <pc:sldMkLst>
          <pc:docMk/>
          <pc:sldMk cId="1472111812" sldId="291"/>
        </pc:sldMkLst>
        <pc:spChg chg="mod">
          <ac:chgData name="Weisman, Andrew (NIH/NCI) [C]" userId="ee3a4f51-d591-4a96-ae97-b07f57f1ae3d" providerId="ADAL" clId="{5ABF795C-0190-41B1-85B3-B75C45E34628}" dt="2021-01-19T06:36:45.482" v="22990" actId="6549"/>
          <ac:spMkLst>
            <pc:docMk/>
            <pc:sldMk cId="1472111812" sldId="291"/>
            <ac:spMk id="7171" creationId="{00000000-0000-0000-0000-000000000000}"/>
          </ac:spMkLst>
        </pc:spChg>
      </pc:sldChg>
      <pc:sldChg chg="addSp modSp add">
        <pc:chgData name="Weisman, Andrew (NIH/NCI) [C]" userId="ee3a4f51-d591-4a96-ae97-b07f57f1ae3d" providerId="ADAL" clId="{5ABF795C-0190-41B1-85B3-B75C45E34628}" dt="2021-01-19T07:05:52.890" v="24145" actId="1076"/>
        <pc:sldMkLst>
          <pc:docMk/>
          <pc:sldMk cId="3163349562" sldId="292"/>
        </pc:sldMkLst>
        <pc:spChg chg="add mod">
          <ac:chgData name="Weisman, Andrew (NIH/NCI) [C]" userId="ee3a4f51-d591-4a96-ae97-b07f57f1ae3d" providerId="ADAL" clId="{5ABF795C-0190-41B1-85B3-B75C45E34628}" dt="2021-01-19T07:05:52.890" v="24145" actId="1076"/>
          <ac:spMkLst>
            <pc:docMk/>
            <pc:sldMk cId="3163349562" sldId="292"/>
            <ac:spMk id="2" creationId="{3862E31D-7C17-427D-AFAE-5D3FC0D8D217}"/>
          </ac:spMkLst>
        </pc:spChg>
        <pc:spChg chg="mod">
          <ac:chgData name="Weisman, Andrew (NIH/NCI) [C]" userId="ee3a4f51-d591-4a96-ae97-b07f57f1ae3d" providerId="ADAL" clId="{5ABF795C-0190-41B1-85B3-B75C45E34628}" dt="2021-01-18T23:03:03.389" v="14685" actId="20577"/>
          <ac:spMkLst>
            <pc:docMk/>
            <pc:sldMk cId="3163349562" sldId="292"/>
            <ac:spMk id="8194" creationId="{00000000-0000-0000-0000-000000000000}"/>
          </ac:spMkLst>
        </pc:spChg>
      </pc:sldChg>
      <pc:sldChg chg="modSp add modAnim">
        <pc:chgData name="Weisman, Andrew (NIH/NCI) [C]" userId="ee3a4f51-d591-4a96-ae97-b07f57f1ae3d" providerId="ADAL" clId="{5ABF795C-0190-41B1-85B3-B75C45E34628}" dt="2021-01-19T08:05:01.081" v="24473"/>
        <pc:sldMkLst>
          <pc:docMk/>
          <pc:sldMk cId="2069188798" sldId="293"/>
        </pc:sldMkLst>
        <pc:spChg chg="mod">
          <ac:chgData name="Weisman, Andrew (NIH/NCI) [C]" userId="ee3a4f51-d591-4a96-ae97-b07f57f1ae3d" providerId="ADAL" clId="{5ABF795C-0190-41B1-85B3-B75C45E34628}" dt="2021-01-18T17:38:06.166" v="7716" actId="20577"/>
          <ac:spMkLst>
            <pc:docMk/>
            <pc:sldMk cId="2069188798" sldId="293"/>
            <ac:spMk id="6146" creationId="{00000000-0000-0000-0000-000000000000}"/>
          </ac:spMkLst>
        </pc:spChg>
        <pc:spChg chg="mod">
          <ac:chgData name="Weisman, Andrew (NIH/NCI) [C]" userId="ee3a4f51-d591-4a96-ae97-b07f57f1ae3d" providerId="ADAL" clId="{5ABF795C-0190-41B1-85B3-B75C45E34628}" dt="2021-01-18T22:28:05.841" v="14516" actId="20577"/>
          <ac:spMkLst>
            <pc:docMk/>
            <pc:sldMk cId="2069188798" sldId="293"/>
            <ac:spMk id="7171" creationId="{00000000-0000-0000-0000-000000000000}"/>
          </ac:spMkLst>
        </pc:spChg>
      </pc:sldChg>
      <pc:sldChg chg="modSp add modAnim">
        <pc:chgData name="Weisman, Andrew (NIH/NCI) [C]" userId="ee3a4f51-d591-4a96-ae97-b07f57f1ae3d" providerId="ADAL" clId="{5ABF795C-0190-41B1-85B3-B75C45E34628}" dt="2021-01-19T08:05:35.052" v="24476"/>
        <pc:sldMkLst>
          <pc:docMk/>
          <pc:sldMk cId="2538837228" sldId="294"/>
        </pc:sldMkLst>
        <pc:spChg chg="mod">
          <ac:chgData name="Weisman, Andrew (NIH/NCI) [C]" userId="ee3a4f51-d591-4a96-ae97-b07f57f1ae3d" providerId="ADAL" clId="{5ABF795C-0190-41B1-85B3-B75C45E34628}" dt="2021-01-18T17:57:55.838" v="9039" actId="20577"/>
          <ac:spMkLst>
            <pc:docMk/>
            <pc:sldMk cId="2538837228" sldId="294"/>
            <ac:spMk id="6146" creationId="{00000000-0000-0000-0000-000000000000}"/>
          </ac:spMkLst>
        </pc:spChg>
        <pc:spChg chg="mod">
          <ac:chgData name="Weisman, Andrew (NIH/NCI) [C]" userId="ee3a4f51-d591-4a96-ae97-b07f57f1ae3d" providerId="ADAL" clId="{5ABF795C-0190-41B1-85B3-B75C45E34628}" dt="2021-01-18T22:18:16.145" v="14291" actId="27636"/>
          <ac:spMkLst>
            <pc:docMk/>
            <pc:sldMk cId="2538837228" sldId="294"/>
            <ac:spMk id="7171" creationId="{00000000-0000-0000-0000-000000000000}"/>
          </ac:spMkLst>
        </pc:spChg>
      </pc:sldChg>
      <pc:sldChg chg="modSp add modAnim modNotesTx">
        <pc:chgData name="Weisman, Andrew (NIH/NCI) [C]" userId="ee3a4f51-d591-4a96-ae97-b07f57f1ae3d" providerId="ADAL" clId="{5ABF795C-0190-41B1-85B3-B75C45E34628}" dt="2021-01-19T09:04:20.328" v="24866" actId="20577"/>
        <pc:sldMkLst>
          <pc:docMk/>
          <pc:sldMk cId="2418505994" sldId="295"/>
        </pc:sldMkLst>
        <pc:spChg chg="mod">
          <ac:chgData name="Weisman, Andrew (NIH/NCI) [C]" userId="ee3a4f51-d591-4a96-ae97-b07f57f1ae3d" providerId="ADAL" clId="{5ABF795C-0190-41B1-85B3-B75C45E34628}" dt="2021-01-19T07:22:51.333" v="24307" actId="20577"/>
          <ac:spMkLst>
            <pc:docMk/>
            <pc:sldMk cId="2418505994" sldId="295"/>
            <ac:spMk id="6146" creationId="{00000000-0000-0000-0000-000000000000}"/>
          </ac:spMkLst>
        </pc:spChg>
        <pc:spChg chg="mod">
          <ac:chgData name="Weisman, Andrew (NIH/NCI) [C]" userId="ee3a4f51-d591-4a96-ae97-b07f57f1ae3d" providerId="ADAL" clId="{5ABF795C-0190-41B1-85B3-B75C45E34628}" dt="2021-01-19T09:04:20.328" v="24866" actId="20577"/>
          <ac:spMkLst>
            <pc:docMk/>
            <pc:sldMk cId="2418505994" sldId="295"/>
            <ac:spMk id="7171" creationId="{00000000-0000-0000-0000-000000000000}"/>
          </ac:spMkLst>
        </pc:spChg>
      </pc:sldChg>
      <pc:sldChg chg="modSp add modAnim">
        <pc:chgData name="Weisman, Andrew (NIH/NCI) [C]" userId="ee3a4f51-d591-4a96-ae97-b07f57f1ae3d" providerId="ADAL" clId="{5ABF795C-0190-41B1-85B3-B75C45E34628}" dt="2021-01-19T09:07:02.047" v="24869" actId="6549"/>
        <pc:sldMkLst>
          <pc:docMk/>
          <pc:sldMk cId="609996005" sldId="296"/>
        </pc:sldMkLst>
        <pc:spChg chg="mod">
          <ac:chgData name="Weisman, Andrew (NIH/NCI) [C]" userId="ee3a4f51-d591-4a96-ae97-b07f57f1ae3d" providerId="ADAL" clId="{5ABF795C-0190-41B1-85B3-B75C45E34628}" dt="2021-01-19T09:07:02.047" v="24869" actId="6549"/>
          <ac:spMkLst>
            <pc:docMk/>
            <pc:sldMk cId="609996005" sldId="296"/>
            <ac:spMk id="6146" creationId="{00000000-0000-0000-0000-000000000000}"/>
          </ac:spMkLst>
        </pc:spChg>
        <pc:spChg chg="mod">
          <ac:chgData name="Weisman, Andrew (NIH/NCI) [C]" userId="ee3a4f51-d591-4a96-ae97-b07f57f1ae3d" providerId="ADAL" clId="{5ABF795C-0190-41B1-85B3-B75C45E34628}" dt="2021-01-18T20:47:50.021" v="11623" actId="207"/>
          <ac:spMkLst>
            <pc:docMk/>
            <pc:sldMk cId="609996005" sldId="296"/>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06:24.565" v="24483"/>
        <pc:sldMkLst>
          <pc:docMk/>
          <pc:sldMk cId="2617205059" sldId="297"/>
        </pc:sldMkLst>
        <pc:spChg chg="add del mod">
          <ac:chgData name="Weisman, Andrew (NIH/NCI) [C]" userId="ee3a4f51-d591-4a96-ae97-b07f57f1ae3d" providerId="ADAL" clId="{5ABF795C-0190-41B1-85B3-B75C45E34628}" dt="2021-01-18T19:44:28.234" v="10560"/>
          <ac:spMkLst>
            <pc:docMk/>
            <pc:sldMk cId="2617205059" sldId="297"/>
            <ac:spMk id="3" creationId="{9D3E284A-E5E8-4148-82ED-8DB47E8B2ACD}"/>
          </ac:spMkLst>
        </pc:spChg>
        <pc:spChg chg="add mod">
          <ac:chgData name="Weisman, Andrew (NIH/NCI) [C]" userId="ee3a4f51-d591-4a96-ae97-b07f57f1ae3d" providerId="ADAL" clId="{5ABF795C-0190-41B1-85B3-B75C45E34628}" dt="2021-01-18T20:48:38.617" v="11630" actId="14100"/>
          <ac:spMkLst>
            <pc:docMk/>
            <pc:sldMk cId="2617205059" sldId="297"/>
            <ac:spMk id="4" creationId="{A215F69E-B4C6-4657-A13D-7523E7A78B40}"/>
          </ac:spMkLst>
        </pc:spChg>
        <pc:spChg chg="add mod">
          <ac:chgData name="Weisman, Andrew (NIH/NCI) [C]" userId="ee3a4f51-d591-4a96-ae97-b07f57f1ae3d" providerId="ADAL" clId="{5ABF795C-0190-41B1-85B3-B75C45E34628}" dt="2021-01-18T20:52:10.051" v="11677" actId="14100"/>
          <ac:spMkLst>
            <pc:docMk/>
            <pc:sldMk cId="2617205059" sldId="297"/>
            <ac:spMk id="5" creationId="{E6604468-DD11-4484-A262-3E01B7AE855C}"/>
          </ac:spMkLst>
        </pc:spChg>
        <pc:spChg chg="add mod">
          <ac:chgData name="Weisman, Andrew (NIH/NCI) [C]" userId="ee3a4f51-d591-4a96-ae97-b07f57f1ae3d" providerId="ADAL" clId="{5ABF795C-0190-41B1-85B3-B75C45E34628}" dt="2021-01-18T20:49:39.155" v="11654" actId="313"/>
          <ac:spMkLst>
            <pc:docMk/>
            <pc:sldMk cId="2617205059" sldId="297"/>
            <ac:spMk id="7" creationId="{BF52F42B-E889-429E-95EE-3B73582FA124}"/>
          </ac:spMkLst>
        </pc:spChg>
        <pc:spChg chg="add mod topLvl">
          <ac:chgData name="Weisman, Andrew (NIH/NCI) [C]" userId="ee3a4f51-d591-4a96-ae97-b07f57f1ae3d" providerId="ADAL" clId="{5ABF795C-0190-41B1-85B3-B75C45E34628}" dt="2021-01-18T20:50:04.048" v="11657" actId="164"/>
          <ac:spMkLst>
            <pc:docMk/>
            <pc:sldMk cId="2617205059" sldId="297"/>
            <ac:spMk id="8" creationId="{6100F9C1-E8F5-4026-B45C-36F5717A411C}"/>
          </ac:spMkLst>
        </pc:spChg>
        <pc:spChg chg="mod topLvl">
          <ac:chgData name="Weisman, Andrew (NIH/NCI) [C]" userId="ee3a4f51-d591-4a96-ae97-b07f57f1ae3d" providerId="ADAL" clId="{5ABF795C-0190-41B1-85B3-B75C45E34628}" dt="2021-01-18T20:51:40.890" v="11671" actId="164"/>
          <ac:spMkLst>
            <pc:docMk/>
            <pc:sldMk cId="2617205059" sldId="297"/>
            <ac:spMk id="14" creationId="{B7973BD6-D3F1-457B-9BBB-DD1572AC06EF}"/>
          </ac:spMkLst>
        </pc:spChg>
        <pc:spChg chg="mod">
          <ac:chgData name="Weisman, Andrew (NIH/NCI) [C]" userId="ee3a4f51-d591-4a96-ae97-b07f57f1ae3d" providerId="ADAL" clId="{5ABF795C-0190-41B1-85B3-B75C45E34628}" dt="2021-01-18T20:50:53.170" v="11667" actId="14100"/>
          <ac:spMkLst>
            <pc:docMk/>
            <pc:sldMk cId="2617205059" sldId="297"/>
            <ac:spMk id="15" creationId="{0D3F1482-AB30-4FDE-B84E-630AB049D9F6}"/>
          </ac:spMkLst>
        </pc:spChg>
        <pc:spChg chg="mod">
          <ac:chgData name="Weisman, Andrew (NIH/NCI) [C]" userId="ee3a4f51-d591-4a96-ae97-b07f57f1ae3d" providerId="ADAL" clId="{5ABF795C-0190-41B1-85B3-B75C45E34628}" dt="2021-01-18T20:50:44.328" v="11666" actId="14100"/>
          <ac:spMkLst>
            <pc:docMk/>
            <pc:sldMk cId="2617205059" sldId="297"/>
            <ac:spMk id="16" creationId="{D2311A50-7D44-4B70-AC7B-35AB323AC8A6}"/>
          </ac:spMkLst>
        </pc:spChg>
        <pc:spChg chg="mod">
          <ac:chgData name="Weisman, Andrew (NIH/NCI) [C]" userId="ee3a4f51-d591-4a96-ae97-b07f57f1ae3d" providerId="ADAL" clId="{5ABF795C-0190-41B1-85B3-B75C45E34628}" dt="2021-01-18T20:52:05.258" v="11676" actId="14100"/>
          <ac:spMkLst>
            <pc:docMk/>
            <pc:sldMk cId="2617205059" sldId="297"/>
            <ac:spMk id="17" creationId="{C094676B-5B02-475E-A79C-BEADAB250369}"/>
          </ac:spMkLst>
        </pc:spChg>
        <pc:spChg chg="mod">
          <ac:chgData name="Weisman, Andrew (NIH/NCI) [C]" userId="ee3a4f51-d591-4a96-ae97-b07f57f1ae3d" providerId="ADAL" clId="{5ABF795C-0190-41B1-85B3-B75C45E34628}" dt="2021-01-18T18:57:43.707" v="10400"/>
          <ac:spMkLst>
            <pc:docMk/>
            <pc:sldMk cId="2617205059" sldId="297"/>
            <ac:spMk id="6146" creationId="{00000000-0000-0000-0000-000000000000}"/>
          </ac:spMkLst>
        </pc:spChg>
        <pc:spChg chg="mod">
          <ac:chgData name="Weisman, Andrew (NIH/NCI) [C]" userId="ee3a4f51-d591-4a96-ae97-b07f57f1ae3d" providerId="ADAL" clId="{5ABF795C-0190-41B1-85B3-B75C45E34628}" dt="2021-01-18T20:48:09.494" v="11625" actId="207"/>
          <ac:spMkLst>
            <pc:docMk/>
            <pc:sldMk cId="2617205059" sldId="297"/>
            <ac:spMk id="7171" creationId="{00000000-0000-0000-0000-000000000000}"/>
          </ac:spMkLst>
        </pc:spChg>
        <pc:grpChg chg="add mod topLvl">
          <ac:chgData name="Weisman, Andrew (NIH/NCI) [C]" userId="ee3a4f51-d591-4a96-ae97-b07f57f1ae3d" providerId="ADAL" clId="{5ABF795C-0190-41B1-85B3-B75C45E34628}" dt="2021-01-18T20:50:04.048" v="11657" actId="164"/>
          <ac:grpSpMkLst>
            <pc:docMk/>
            <pc:sldMk cId="2617205059" sldId="297"/>
            <ac:grpSpMk id="6" creationId="{9BCCCC97-F938-4DAD-A32C-C303E82C4F37}"/>
          </ac:grpSpMkLst>
        </pc:grpChg>
        <pc:grpChg chg="add del mod">
          <ac:chgData name="Weisman, Andrew (NIH/NCI) [C]" userId="ee3a4f51-d591-4a96-ae97-b07f57f1ae3d" providerId="ADAL" clId="{5ABF795C-0190-41B1-85B3-B75C45E34628}" dt="2021-01-18T20:49:54.401" v="11655" actId="165"/>
          <ac:grpSpMkLst>
            <pc:docMk/>
            <pc:sldMk cId="2617205059" sldId="297"/>
            <ac:grpSpMk id="9" creationId="{4ABECC8E-E110-4EF9-9337-794ACCF5C998}"/>
          </ac:grpSpMkLst>
        </pc:grpChg>
        <pc:grpChg chg="add del mod">
          <ac:chgData name="Weisman, Andrew (NIH/NCI) [C]" userId="ee3a4f51-d591-4a96-ae97-b07f57f1ae3d" providerId="ADAL" clId="{5ABF795C-0190-41B1-85B3-B75C45E34628}" dt="2021-01-18T20:51:34.165" v="11669" actId="165"/>
          <ac:grpSpMkLst>
            <pc:docMk/>
            <pc:sldMk cId="2617205059" sldId="297"/>
            <ac:grpSpMk id="10" creationId="{7A0F5959-6266-4230-8EA8-A7D0D2DFA587}"/>
          </ac:grpSpMkLst>
        </pc:grpChg>
        <pc:grpChg chg="add mod">
          <ac:chgData name="Weisman, Andrew (NIH/NCI) [C]" userId="ee3a4f51-d591-4a96-ae97-b07f57f1ae3d" providerId="ADAL" clId="{5ABF795C-0190-41B1-85B3-B75C45E34628}" dt="2021-01-18T20:51:47.502" v="11672" actId="1076"/>
          <ac:grpSpMkLst>
            <pc:docMk/>
            <pc:sldMk cId="2617205059" sldId="297"/>
            <ac:grpSpMk id="11" creationId="{59539E2C-DBC9-4030-B0A6-702F66914F35}"/>
          </ac:grpSpMkLst>
        </pc:grpChg>
        <pc:grpChg chg="add del mod">
          <ac:chgData name="Weisman, Andrew (NIH/NCI) [C]" userId="ee3a4f51-d591-4a96-ae97-b07f57f1ae3d" providerId="ADAL" clId="{5ABF795C-0190-41B1-85B3-B75C45E34628}" dt="2021-01-18T19:53:00.081" v="10761" actId="165"/>
          <ac:grpSpMkLst>
            <pc:docMk/>
            <pc:sldMk cId="2617205059" sldId="297"/>
            <ac:grpSpMk id="12" creationId="{A3B34B0A-00B6-476F-B375-988BF30AD980}"/>
          </ac:grpSpMkLst>
        </pc:grpChg>
        <pc:grpChg chg="mod topLvl">
          <ac:chgData name="Weisman, Andrew (NIH/NCI) [C]" userId="ee3a4f51-d591-4a96-ae97-b07f57f1ae3d" providerId="ADAL" clId="{5ABF795C-0190-41B1-85B3-B75C45E34628}" dt="2021-01-18T20:51:40.890" v="11671" actId="164"/>
          <ac:grpSpMkLst>
            <pc:docMk/>
            <pc:sldMk cId="2617205059" sldId="297"/>
            <ac:grpSpMk id="13" creationId="{720DBC20-A220-42B8-9051-D4081A4C2674}"/>
          </ac:grpSpMkLst>
        </pc:grpChg>
        <pc:grpChg chg="add mod">
          <ac:chgData name="Weisman, Andrew (NIH/NCI) [C]" userId="ee3a4f51-d591-4a96-ae97-b07f57f1ae3d" providerId="ADAL" clId="{5ABF795C-0190-41B1-85B3-B75C45E34628}" dt="2021-01-18T20:51:52.887" v="11673" actId="1076"/>
          <ac:grpSpMkLst>
            <pc:docMk/>
            <pc:sldMk cId="2617205059" sldId="297"/>
            <ac:grpSpMk id="18" creationId="{36CBDBB2-8D18-40A3-AA85-6FC6DF72A9E5}"/>
          </ac:grpSpMkLst>
        </pc:grpChg>
      </pc:sldChg>
      <pc:sldChg chg="addSp delSp modSp add modAnim">
        <pc:chgData name="Weisman, Andrew (NIH/NCI) [C]" userId="ee3a4f51-d591-4a96-ae97-b07f57f1ae3d" providerId="ADAL" clId="{5ABF795C-0190-41B1-85B3-B75C45E34628}" dt="2021-01-19T08:06:39.317" v="24486"/>
        <pc:sldMkLst>
          <pc:docMk/>
          <pc:sldMk cId="163640845" sldId="298"/>
        </pc:sldMkLst>
        <pc:spChg chg="mod topLvl">
          <ac:chgData name="Weisman, Andrew (NIH/NCI) [C]" userId="ee3a4f51-d591-4a96-ae97-b07f57f1ae3d" providerId="ADAL" clId="{5ABF795C-0190-41B1-85B3-B75C45E34628}" dt="2021-01-18T20:53:27.137" v="11694" actId="164"/>
          <ac:spMkLst>
            <pc:docMk/>
            <pc:sldMk cId="163640845" sldId="298"/>
            <ac:spMk id="20" creationId="{8C2771F2-1C05-4AE6-B51E-5436A21FC069}"/>
          </ac:spMkLst>
        </pc:spChg>
        <pc:spChg chg="mod topLvl">
          <ac:chgData name="Weisman, Andrew (NIH/NCI) [C]" userId="ee3a4f51-d591-4a96-ae97-b07f57f1ae3d" providerId="ADAL" clId="{5ABF795C-0190-41B1-85B3-B75C45E34628}" dt="2021-01-18T20:53:27.137" v="11694" actId="164"/>
          <ac:spMkLst>
            <pc:docMk/>
            <pc:sldMk cId="163640845" sldId="298"/>
            <ac:spMk id="21" creationId="{991DFD2C-4F16-40DF-8AB8-3B2743FBB158}"/>
          </ac:spMkLst>
        </pc:spChg>
        <pc:spChg chg="del">
          <ac:chgData name="Weisman, Andrew (NIH/NCI) [C]" userId="ee3a4f51-d591-4a96-ae97-b07f57f1ae3d" providerId="ADAL" clId="{5ABF795C-0190-41B1-85B3-B75C45E34628}" dt="2021-01-18T19:57:01.045" v="10934" actId="478"/>
          <ac:spMkLst>
            <pc:docMk/>
            <pc:sldMk cId="163640845" sldId="298"/>
            <ac:spMk id="22" creationId="{84CF04D4-4E7E-4D36-B1BA-6AAF071BF412}"/>
          </ac:spMkLst>
        </pc:spChg>
        <pc:spChg chg="del">
          <ac:chgData name="Weisman, Andrew (NIH/NCI) [C]" userId="ee3a4f51-d591-4a96-ae97-b07f57f1ae3d" providerId="ADAL" clId="{5ABF795C-0190-41B1-85B3-B75C45E34628}" dt="2021-01-18T19:56:56.857" v="10933" actId="478"/>
          <ac:spMkLst>
            <pc:docMk/>
            <pc:sldMk cId="163640845" sldId="298"/>
            <ac:spMk id="23" creationId="{99729608-1CC1-488F-87B7-23962FF6CE7F}"/>
          </ac:spMkLst>
        </pc:spChg>
        <pc:spChg chg="mod topLvl">
          <ac:chgData name="Weisman, Andrew (NIH/NCI) [C]" userId="ee3a4f51-d591-4a96-ae97-b07f57f1ae3d" providerId="ADAL" clId="{5ABF795C-0190-41B1-85B3-B75C45E34628}" dt="2021-01-18T20:53:48.160" v="11697" actId="164"/>
          <ac:spMkLst>
            <pc:docMk/>
            <pc:sldMk cId="163640845" sldId="298"/>
            <ac:spMk id="26" creationId="{ECCBC22B-8D3B-481C-B807-2C2208EA65F2}"/>
          </ac:spMkLst>
        </pc:spChg>
        <pc:spChg chg="mod topLvl">
          <ac:chgData name="Weisman, Andrew (NIH/NCI) [C]" userId="ee3a4f51-d591-4a96-ae97-b07f57f1ae3d" providerId="ADAL" clId="{5ABF795C-0190-41B1-85B3-B75C45E34628}" dt="2021-01-18T20:53:48.160" v="11697" actId="164"/>
          <ac:spMkLst>
            <pc:docMk/>
            <pc:sldMk cId="163640845" sldId="298"/>
            <ac:spMk id="27" creationId="{7A655925-A00A-47E6-9A8E-D55760ABAAA7}"/>
          </ac:spMkLst>
        </pc:spChg>
        <pc:spChg chg="del">
          <ac:chgData name="Weisman, Andrew (NIH/NCI) [C]" userId="ee3a4f51-d591-4a96-ae97-b07f57f1ae3d" providerId="ADAL" clId="{5ABF795C-0190-41B1-85B3-B75C45E34628}" dt="2021-01-18T19:57:55.719" v="10941" actId="478"/>
          <ac:spMkLst>
            <pc:docMk/>
            <pc:sldMk cId="163640845" sldId="298"/>
            <ac:spMk id="28" creationId="{A3C1B6F7-0224-49EA-8E8B-07F6870CD6F2}"/>
          </ac:spMkLst>
        </pc:spChg>
        <pc:spChg chg="del">
          <ac:chgData name="Weisman, Andrew (NIH/NCI) [C]" userId="ee3a4f51-d591-4a96-ae97-b07f57f1ae3d" providerId="ADAL" clId="{5ABF795C-0190-41B1-85B3-B75C45E34628}" dt="2021-01-18T19:57:52.546" v="10940" actId="478"/>
          <ac:spMkLst>
            <pc:docMk/>
            <pc:sldMk cId="163640845" sldId="298"/>
            <ac:spMk id="29" creationId="{19BD4ACB-143F-4790-82B5-A0C1E802E447}"/>
          </ac:spMkLst>
        </pc:spChg>
        <pc:spChg chg="mod">
          <ac:chgData name="Weisman, Andrew (NIH/NCI) [C]" userId="ee3a4f51-d591-4a96-ae97-b07f57f1ae3d" providerId="ADAL" clId="{5ABF795C-0190-41B1-85B3-B75C45E34628}" dt="2021-01-18T19:54:18.455" v="10770" actId="20577"/>
          <ac:spMkLst>
            <pc:docMk/>
            <pc:sldMk cId="163640845" sldId="298"/>
            <ac:spMk id="6146" creationId="{00000000-0000-0000-0000-000000000000}"/>
          </ac:spMkLst>
        </pc:spChg>
        <pc:spChg chg="mod">
          <ac:chgData name="Weisman, Andrew (NIH/NCI) [C]" userId="ee3a4f51-d591-4a96-ae97-b07f57f1ae3d" providerId="ADAL" clId="{5ABF795C-0190-41B1-85B3-B75C45E34628}" dt="2021-01-18T20:52:29.082" v="11679" actId="207"/>
          <ac:spMkLst>
            <pc:docMk/>
            <pc:sldMk cId="163640845" sldId="298"/>
            <ac:spMk id="7171" creationId="{00000000-0000-0000-0000-000000000000}"/>
          </ac:spMkLst>
        </pc:spChg>
        <pc:grpChg chg="add del mod">
          <ac:chgData name="Weisman, Andrew (NIH/NCI) [C]" userId="ee3a4f51-d591-4a96-ae97-b07f57f1ae3d" providerId="ADAL" clId="{5ABF795C-0190-41B1-85B3-B75C45E34628}" dt="2021-01-18T20:53:22.568" v="11692" actId="165"/>
          <ac:grpSpMkLst>
            <pc:docMk/>
            <pc:sldMk cId="163640845" sldId="298"/>
            <ac:grpSpMk id="3" creationId="{0F1ECFCE-6E89-4D2D-9272-1B5A45CBD1A5}"/>
          </ac:grpSpMkLst>
        </pc:grpChg>
        <pc:grpChg chg="del">
          <ac:chgData name="Weisman, Andrew (NIH/NCI) [C]" userId="ee3a4f51-d591-4a96-ae97-b07f57f1ae3d" providerId="ADAL" clId="{5ABF795C-0190-41B1-85B3-B75C45E34628}" dt="2021-01-18T19:54:25.947" v="10771" actId="478"/>
          <ac:grpSpMkLst>
            <pc:docMk/>
            <pc:sldMk cId="163640845" sldId="298"/>
            <ac:grpSpMk id="9" creationId="{4ABECC8E-E110-4EF9-9337-794ACCF5C998}"/>
          </ac:grpSpMkLst>
        </pc:grpChg>
        <pc:grpChg chg="del">
          <ac:chgData name="Weisman, Andrew (NIH/NCI) [C]" userId="ee3a4f51-d591-4a96-ae97-b07f57f1ae3d" providerId="ADAL" clId="{5ABF795C-0190-41B1-85B3-B75C45E34628}" dt="2021-01-18T19:54:25.947" v="10771" actId="478"/>
          <ac:grpSpMkLst>
            <pc:docMk/>
            <pc:sldMk cId="163640845" sldId="298"/>
            <ac:grpSpMk id="10" creationId="{7A0F5959-6266-4230-8EA8-A7D0D2DFA587}"/>
          </ac:grpSpMkLst>
        </pc:grpChg>
        <pc:grpChg chg="add del mod">
          <ac:chgData name="Weisman, Andrew (NIH/NCI) [C]" userId="ee3a4f51-d591-4a96-ae97-b07f57f1ae3d" providerId="ADAL" clId="{5ABF795C-0190-41B1-85B3-B75C45E34628}" dt="2021-01-18T20:53:12.852" v="11690" actId="165"/>
          <ac:grpSpMkLst>
            <pc:docMk/>
            <pc:sldMk cId="163640845" sldId="298"/>
            <ac:grpSpMk id="11" creationId="{C8256064-C159-4BD1-8539-F9C566F031F5}"/>
          </ac:grpSpMkLst>
        </pc:grpChg>
        <pc:grpChg chg="add mod">
          <ac:chgData name="Weisman, Andrew (NIH/NCI) [C]" userId="ee3a4f51-d591-4a96-ae97-b07f57f1ae3d" providerId="ADAL" clId="{5ABF795C-0190-41B1-85B3-B75C45E34628}" dt="2021-01-18T20:53:55.213" v="11698" actId="1076"/>
          <ac:grpSpMkLst>
            <pc:docMk/>
            <pc:sldMk cId="163640845" sldId="298"/>
            <ac:grpSpMk id="12" creationId="{61BF6D1C-4D58-46A5-8A53-200AD4372E82}"/>
          </ac:grpSpMkLst>
        </pc:grpChg>
        <pc:grpChg chg="add del">
          <ac:chgData name="Weisman, Andrew (NIH/NCI) [C]" userId="ee3a4f51-d591-4a96-ae97-b07f57f1ae3d" providerId="ADAL" clId="{5ABF795C-0190-41B1-85B3-B75C45E34628}" dt="2021-01-18T19:57:19.320" v="10936" actId="165"/>
          <ac:grpSpMkLst>
            <pc:docMk/>
            <pc:sldMk cId="163640845" sldId="298"/>
            <ac:grpSpMk id="18" creationId="{37561591-400D-49A5-832D-15BE63CE8870}"/>
          </ac:grpSpMkLst>
        </pc:grpChg>
        <pc:grpChg chg="del">
          <ac:chgData name="Weisman, Andrew (NIH/NCI) [C]" userId="ee3a4f51-d591-4a96-ae97-b07f57f1ae3d" providerId="ADAL" clId="{5ABF795C-0190-41B1-85B3-B75C45E34628}" dt="2021-01-18T19:57:01.045" v="10934" actId="478"/>
          <ac:grpSpMkLst>
            <pc:docMk/>
            <pc:sldMk cId="163640845" sldId="298"/>
            <ac:grpSpMk id="19" creationId="{01F3A770-693F-40AA-9CAA-8E427C926824}"/>
          </ac:grpSpMkLst>
        </pc:grpChg>
        <pc:grpChg chg="add del mod">
          <ac:chgData name="Weisman, Andrew (NIH/NCI) [C]" userId="ee3a4f51-d591-4a96-ae97-b07f57f1ae3d" providerId="ADAL" clId="{5ABF795C-0190-41B1-85B3-B75C45E34628}" dt="2021-01-18T19:58:08.926" v="10943" actId="165"/>
          <ac:grpSpMkLst>
            <pc:docMk/>
            <pc:sldMk cId="163640845" sldId="298"/>
            <ac:grpSpMk id="24" creationId="{4E0EFD13-C54F-4649-A955-A13D4E7024C9}"/>
          </ac:grpSpMkLst>
        </pc:grpChg>
        <pc:grpChg chg="del mod">
          <ac:chgData name="Weisman, Andrew (NIH/NCI) [C]" userId="ee3a4f51-d591-4a96-ae97-b07f57f1ae3d" providerId="ADAL" clId="{5ABF795C-0190-41B1-85B3-B75C45E34628}" dt="2021-01-18T19:57:55.719" v="10941" actId="478"/>
          <ac:grpSpMkLst>
            <pc:docMk/>
            <pc:sldMk cId="163640845" sldId="298"/>
            <ac:grpSpMk id="25" creationId="{A9131B6D-9BEF-477A-AF8C-FC097A883EF5}"/>
          </ac:grpSpMkLst>
        </pc:grpChg>
        <pc:grpChg chg="add mod">
          <ac:chgData name="Weisman, Andrew (NIH/NCI) [C]" userId="ee3a4f51-d591-4a96-ae97-b07f57f1ae3d" providerId="ADAL" clId="{5ABF795C-0190-41B1-85B3-B75C45E34628}" dt="2021-01-18T20:54:01.970" v="11699" actId="1076"/>
          <ac:grpSpMkLst>
            <pc:docMk/>
            <pc:sldMk cId="163640845" sldId="298"/>
            <ac:grpSpMk id="30" creationId="{B229CFF6-E464-4C93-9C4C-551F5B761440}"/>
          </ac:grpSpMkLst>
        </pc:grpChg>
      </pc:sldChg>
      <pc:sldChg chg="addSp modSp add ord modAnim">
        <pc:chgData name="Weisman, Andrew (NIH/NCI) [C]" userId="ee3a4f51-d591-4a96-ae97-b07f57f1ae3d" providerId="ADAL" clId="{5ABF795C-0190-41B1-85B3-B75C45E34628}" dt="2021-01-19T09:11:54.659" v="24872" actId="113"/>
        <pc:sldMkLst>
          <pc:docMk/>
          <pc:sldMk cId="1426653547" sldId="299"/>
        </pc:sldMkLst>
        <pc:spChg chg="add mod">
          <ac:chgData name="Weisman, Andrew (NIH/NCI) [C]" userId="ee3a4f51-d591-4a96-ae97-b07f57f1ae3d" providerId="ADAL" clId="{5ABF795C-0190-41B1-85B3-B75C45E34628}" dt="2021-01-18T20:22:11.965" v="11342" actId="207"/>
          <ac:spMkLst>
            <pc:docMk/>
            <pc:sldMk cId="1426653547" sldId="299"/>
            <ac:spMk id="3" creationId="{13570D52-6962-4958-8257-6A123E65A297}"/>
          </ac:spMkLst>
        </pc:spChg>
        <pc:spChg chg="mod">
          <ac:chgData name="Weisman, Andrew (NIH/NCI) [C]" userId="ee3a4f51-d591-4a96-ae97-b07f57f1ae3d" providerId="ADAL" clId="{5ABF795C-0190-41B1-85B3-B75C45E34628}" dt="2021-01-18T20:08:23.631" v="10955"/>
          <ac:spMkLst>
            <pc:docMk/>
            <pc:sldMk cId="1426653547" sldId="299"/>
            <ac:spMk id="6146" creationId="{00000000-0000-0000-0000-000000000000}"/>
          </ac:spMkLst>
        </pc:spChg>
        <pc:spChg chg="mod">
          <ac:chgData name="Weisman, Andrew (NIH/NCI) [C]" userId="ee3a4f51-d591-4a96-ae97-b07f57f1ae3d" providerId="ADAL" clId="{5ABF795C-0190-41B1-85B3-B75C45E34628}" dt="2021-01-19T09:11:54.659" v="24872" actId="113"/>
          <ac:spMkLst>
            <pc:docMk/>
            <pc:sldMk cId="1426653547" sldId="299"/>
            <ac:spMk id="7171" creationId="{00000000-0000-0000-0000-000000000000}"/>
          </ac:spMkLst>
        </pc:spChg>
      </pc:sldChg>
      <pc:sldChg chg="addSp delSp modSp add modAnim">
        <pc:chgData name="Weisman, Andrew (NIH/NCI) [C]" userId="ee3a4f51-d591-4a96-ae97-b07f57f1ae3d" providerId="ADAL" clId="{5ABF795C-0190-41B1-85B3-B75C45E34628}" dt="2021-01-19T08:07:59.519" v="24494"/>
        <pc:sldMkLst>
          <pc:docMk/>
          <pc:sldMk cId="636269752" sldId="300"/>
        </pc:sldMkLst>
        <pc:spChg chg="mod">
          <ac:chgData name="Weisman, Andrew (NIH/NCI) [C]" userId="ee3a4f51-d591-4a96-ae97-b07f57f1ae3d" providerId="ADAL" clId="{5ABF795C-0190-41B1-85B3-B75C45E34628}" dt="2021-01-18T20:43:09.531" v="11574" actId="1076"/>
          <ac:spMkLst>
            <pc:docMk/>
            <pc:sldMk cId="636269752" sldId="300"/>
            <ac:spMk id="3" creationId="{13570D52-6962-4958-8257-6A123E65A297}"/>
          </ac:spMkLst>
        </pc:spChg>
        <pc:spChg chg="mod">
          <ac:chgData name="Weisman, Andrew (NIH/NCI) [C]" userId="ee3a4f51-d591-4a96-ae97-b07f57f1ae3d" providerId="ADAL" clId="{5ABF795C-0190-41B1-85B3-B75C45E34628}" dt="2021-01-18T20:38:36.007" v="11359" actId="20577"/>
          <ac:spMkLst>
            <pc:docMk/>
            <pc:sldMk cId="636269752" sldId="300"/>
            <ac:spMk id="6146" creationId="{00000000-0000-0000-0000-000000000000}"/>
          </ac:spMkLst>
        </pc:spChg>
        <pc:spChg chg="mod">
          <ac:chgData name="Weisman, Andrew (NIH/NCI) [C]" userId="ee3a4f51-d591-4a96-ae97-b07f57f1ae3d" providerId="ADAL" clId="{5ABF795C-0190-41B1-85B3-B75C45E34628}" dt="2021-01-18T20:42:35.670" v="11570" actId="207"/>
          <ac:spMkLst>
            <pc:docMk/>
            <pc:sldMk cId="636269752" sldId="300"/>
            <ac:spMk id="7171" creationId="{00000000-0000-0000-0000-000000000000}"/>
          </ac:spMkLst>
        </pc:spChg>
        <pc:graphicFrameChg chg="add del">
          <ac:chgData name="Weisman, Andrew (NIH/NCI) [C]" userId="ee3a4f51-d591-4a96-ae97-b07f57f1ae3d" providerId="ADAL" clId="{5ABF795C-0190-41B1-85B3-B75C45E34628}" dt="2021-01-18T20:40:32.890" v="11436"/>
          <ac:graphicFrameMkLst>
            <pc:docMk/>
            <pc:sldMk cId="636269752" sldId="300"/>
            <ac:graphicFrameMk id="4" creationId="{C2968093-F78C-47EA-9451-20C5CFB63160}"/>
          </ac:graphicFrameMkLst>
        </pc:graphicFrameChg>
      </pc:sldChg>
      <pc:sldChg chg="delSp modSp add modAnim">
        <pc:chgData name="Weisman, Andrew (NIH/NCI) [C]" userId="ee3a4f51-d591-4a96-ae97-b07f57f1ae3d" providerId="ADAL" clId="{5ABF795C-0190-41B1-85B3-B75C45E34628}" dt="2021-01-19T08:08:08.203" v="24496"/>
        <pc:sldMkLst>
          <pc:docMk/>
          <pc:sldMk cId="2861954285" sldId="301"/>
        </pc:sldMkLst>
        <pc:spChg chg="del">
          <ac:chgData name="Weisman, Andrew (NIH/NCI) [C]" userId="ee3a4f51-d591-4a96-ae97-b07f57f1ae3d" providerId="ADAL" clId="{5ABF795C-0190-41B1-85B3-B75C45E34628}" dt="2021-01-18T20:55:15.252" v="11702" actId="478"/>
          <ac:spMkLst>
            <pc:docMk/>
            <pc:sldMk cId="2861954285" sldId="301"/>
            <ac:spMk id="3" creationId="{13570D52-6962-4958-8257-6A123E65A297}"/>
          </ac:spMkLst>
        </pc:spChg>
        <pc:spChg chg="mod">
          <ac:chgData name="Weisman, Andrew (NIH/NCI) [C]" userId="ee3a4f51-d591-4a96-ae97-b07f57f1ae3d" providerId="ADAL" clId="{5ABF795C-0190-41B1-85B3-B75C45E34628}" dt="2021-01-18T21:02:26.581" v="11956" actId="6549"/>
          <ac:spMkLst>
            <pc:docMk/>
            <pc:sldMk cId="2861954285" sldId="301"/>
            <ac:spMk id="6146" creationId="{00000000-0000-0000-0000-000000000000}"/>
          </ac:spMkLst>
        </pc:spChg>
        <pc:spChg chg="mod">
          <ac:chgData name="Weisman, Andrew (NIH/NCI) [C]" userId="ee3a4f51-d591-4a96-ae97-b07f57f1ae3d" providerId="ADAL" clId="{5ABF795C-0190-41B1-85B3-B75C45E34628}" dt="2021-01-18T21:19:45.251" v="12144" actId="20577"/>
          <ac:spMkLst>
            <pc:docMk/>
            <pc:sldMk cId="2861954285" sldId="301"/>
            <ac:spMk id="7171" creationId="{00000000-0000-0000-0000-000000000000}"/>
          </ac:spMkLst>
        </pc:spChg>
      </pc:sldChg>
      <pc:sldChg chg="modSp add modAnim">
        <pc:chgData name="Weisman, Andrew (NIH/NCI) [C]" userId="ee3a4f51-d591-4a96-ae97-b07f57f1ae3d" providerId="ADAL" clId="{5ABF795C-0190-41B1-85B3-B75C45E34628}" dt="2021-01-19T08:08:25.016" v="24498"/>
        <pc:sldMkLst>
          <pc:docMk/>
          <pc:sldMk cId="3426689179" sldId="302"/>
        </pc:sldMkLst>
        <pc:spChg chg="mod">
          <ac:chgData name="Weisman, Andrew (NIH/NCI) [C]" userId="ee3a4f51-d591-4a96-ae97-b07f57f1ae3d" providerId="ADAL" clId="{5ABF795C-0190-41B1-85B3-B75C45E34628}" dt="2021-01-18T21:11:15.360" v="12128"/>
          <ac:spMkLst>
            <pc:docMk/>
            <pc:sldMk cId="3426689179" sldId="302"/>
            <ac:spMk id="6146" creationId="{00000000-0000-0000-0000-000000000000}"/>
          </ac:spMkLst>
        </pc:spChg>
        <pc:spChg chg="mod">
          <ac:chgData name="Weisman, Andrew (NIH/NCI) [C]" userId="ee3a4f51-d591-4a96-ae97-b07f57f1ae3d" providerId="ADAL" clId="{5ABF795C-0190-41B1-85B3-B75C45E34628}" dt="2021-01-18T21:26:07.239" v="12384" actId="27636"/>
          <ac:spMkLst>
            <pc:docMk/>
            <pc:sldMk cId="3426689179" sldId="302"/>
            <ac:spMk id="7171" creationId="{00000000-0000-0000-0000-000000000000}"/>
          </ac:spMkLst>
        </pc:spChg>
      </pc:sldChg>
      <pc:sldChg chg="modSp add modAnim">
        <pc:chgData name="Weisman, Andrew (NIH/NCI) [C]" userId="ee3a4f51-d591-4a96-ae97-b07f57f1ae3d" providerId="ADAL" clId="{5ABF795C-0190-41B1-85B3-B75C45E34628}" dt="2021-01-19T08:08:40.896" v="24500"/>
        <pc:sldMkLst>
          <pc:docMk/>
          <pc:sldMk cId="3168357020" sldId="303"/>
        </pc:sldMkLst>
        <pc:spChg chg="mod">
          <ac:chgData name="Weisman, Andrew (NIH/NCI) [C]" userId="ee3a4f51-d591-4a96-ae97-b07f57f1ae3d" providerId="ADAL" clId="{5ABF795C-0190-41B1-85B3-B75C45E34628}" dt="2021-01-18T21:34:16.186" v="12883" actId="20577"/>
          <ac:spMkLst>
            <pc:docMk/>
            <pc:sldMk cId="3168357020" sldId="303"/>
            <ac:spMk id="6146" creationId="{00000000-0000-0000-0000-000000000000}"/>
          </ac:spMkLst>
        </pc:spChg>
        <pc:spChg chg="mod">
          <ac:chgData name="Weisman, Andrew (NIH/NCI) [C]" userId="ee3a4f51-d591-4a96-ae97-b07f57f1ae3d" providerId="ADAL" clId="{5ABF795C-0190-41B1-85B3-B75C45E34628}" dt="2021-01-18T21:37:50.324" v="13097" actId="20577"/>
          <ac:spMkLst>
            <pc:docMk/>
            <pc:sldMk cId="3168357020" sldId="303"/>
            <ac:spMk id="7171" creationId="{00000000-0000-0000-0000-000000000000}"/>
          </ac:spMkLst>
        </pc:spChg>
      </pc:sldChg>
      <pc:sldChg chg="modSp add modAnim">
        <pc:chgData name="Weisman, Andrew (NIH/NCI) [C]" userId="ee3a4f51-d591-4a96-ae97-b07f57f1ae3d" providerId="ADAL" clId="{5ABF795C-0190-41B1-85B3-B75C45E34628}" dt="2021-01-19T08:08:46.755" v="24501"/>
        <pc:sldMkLst>
          <pc:docMk/>
          <pc:sldMk cId="4073486702" sldId="304"/>
        </pc:sldMkLst>
        <pc:spChg chg="mod">
          <ac:chgData name="Weisman, Andrew (NIH/NCI) [C]" userId="ee3a4f51-d591-4a96-ae97-b07f57f1ae3d" providerId="ADAL" clId="{5ABF795C-0190-41B1-85B3-B75C45E34628}" dt="2021-01-18T21:37:29.939" v="13082" actId="20577"/>
          <ac:spMkLst>
            <pc:docMk/>
            <pc:sldMk cId="4073486702" sldId="304"/>
            <ac:spMk id="6146" creationId="{00000000-0000-0000-0000-000000000000}"/>
          </ac:spMkLst>
        </pc:spChg>
        <pc:spChg chg="mod">
          <ac:chgData name="Weisman, Andrew (NIH/NCI) [C]" userId="ee3a4f51-d591-4a96-ae97-b07f57f1ae3d" providerId="ADAL" clId="{5ABF795C-0190-41B1-85B3-B75C45E34628}" dt="2021-01-18T22:12:24.684" v="14254" actId="207"/>
          <ac:spMkLst>
            <pc:docMk/>
            <pc:sldMk cId="4073486702" sldId="304"/>
            <ac:spMk id="7171" creationId="{00000000-0000-0000-0000-000000000000}"/>
          </ac:spMkLst>
        </pc:spChg>
      </pc:sldChg>
      <pc:sldChg chg="addSp modSp add ord modAnim modNotesTx">
        <pc:chgData name="Weisman, Andrew (NIH/NCI) [C]" userId="ee3a4f51-d591-4a96-ae97-b07f57f1ae3d" providerId="ADAL" clId="{5ABF795C-0190-41B1-85B3-B75C45E34628}" dt="2021-01-19T08:22:59.775" v="24833"/>
        <pc:sldMkLst>
          <pc:docMk/>
          <pc:sldMk cId="1863849678" sldId="305"/>
        </pc:sldMkLst>
        <pc:spChg chg="add mod">
          <ac:chgData name="Weisman, Andrew (NIH/NCI) [C]" userId="ee3a4f51-d591-4a96-ae97-b07f57f1ae3d" providerId="ADAL" clId="{5ABF795C-0190-41B1-85B3-B75C45E34628}" dt="2021-01-18T22:06:01.604" v="14243" actId="207"/>
          <ac:spMkLst>
            <pc:docMk/>
            <pc:sldMk cId="1863849678" sldId="305"/>
            <ac:spMk id="3" creationId="{E56159DD-CAD7-47B9-B679-B1F6097EC2A3}"/>
          </ac:spMkLst>
        </pc:spChg>
        <pc:spChg chg="mod">
          <ac:chgData name="Weisman, Andrew (NIH/NCI) [C]" userId="ee3a4f51-d591-4a96-ae97-b07f57f1ae3d" providerId="ADAL" clId="{5ABF795C-0190-41B1-85B3-B75C45E34628}" dt="2021-01-18T21:54:07.582" v="13682"/>
          <ac:spMkLst>
            <pc:docMk/>
            <pc:sldMk cId="1863849678" sldId="305"/>
            <ac:spMk id="6146" creationId="{00000000-0000-0000-0000-000000000000}"/>
          </ac:spMkLst>
        </pc:spChg>
        <pc:spChg chg="mod">
          <ac:chgData name="Weisman, Andrew (NIH/NCI) [C]" userId="ee3a4f51-d591-4a96-ae97-b07f57f1ae3d" providerId="ADAL" clId="{5ABF795C-0190-41B1-85B3-B75C45E34628}" dt="2021-01-18T22:10:09.229" v="14249" actId="255"/>
          <ac:spMkLst>
            <pc:docMk/>
            <pc:sldMk cId="1863849678" sldId="305"/>
            <ac:spMk id="7171" creationId="{00000000-0000-0000-0000-000000000000}"/>
          </ac:spMkLst>
        </pc:spChg>
        <pc:cxnChg chg="add mod">
          <ac:chgData name="Weisman, Andrew (NIH/NCI) [C]" userId="ee3a4f51-d591-4a96-ae97-b07f57f1ae3d" providerId="ADAL" clId="{5ABF795C-0190-41B1-85B3-B75C45E34628}" dt="2021-01-18T22:10:22.647" v="14250" actId="1076"/>
          <ac:cxnSpMkLst>
            <pc:docMk/>
            <pc:sldMk cId="1863849678" sldId="305"/>
            <ac:cxnSpMk id="5" creationId="{56047CFB-308A-47A8-B31D-7A61969C6801}"/>
          </ac:cxnSpMkLst>
        </pc:cxnChg>
      </pc:sldChg>
      <pc:sldChg chg="addSp delSp modSp add modAnim modNotesTx">
        <pc:chgData name="Weisman, Andrew (NIH/NCI) [C]" userId="ee3a4f51-d591-4a96-ae97-b07f57f1ae3d" providerId="ADAL" clId="{5ABF795C-0190-41B1-85B3-B75C45E34628}" dt="2021-01-19T08:14:47.603" v="24548" actId="6549"/>
        <pc:sldMkLst>
          <pc:docMk/>
          <pc:sldMk cId="2628117925" sldId="306"/>
        </pc:sldMkLst>
        <pc:spChg chg="mod">
          <ac:chgData name="Weisman, Andrew (NIH/NCI) [C]" userId="ee3a4f51-d591-4a96-ae97-b07f57f1ae3d" providerId="ADAL" clId="{5ABF795C-0190-41B1-85B3-B75C45E34628}" dt="2021-01-18T23:23:36.409" v="14698" actId="20577"/>
          <ac:spMkLst>
            <pc:docMk/>
            <pc:sldMk cId="2628117925" sldId="306"/>
            <ac:spMk id="6146" creationId="{00000000-0000-0000-0000-000000000000}"/>
          </ac:spMkLst>
        </pc:spChg>
        <pc:spChg chg="mod">
          <ac:chgData name="Weisman, Andrew (NIH/NCI) [C]" userId="ee3a4f51-d591-4a96-ae97-b07f57f1ae3d" providerId="ADAL" clId="{5ABF795C-0190-41B1-85B3-B75C45E34628}" dt="2021-01-18T23:29:14.208" v="14753" actId="20577"/>
          <ac:spMkLst>
            <pc:docMk/>
            <pc:sldMk cId="2628117925" sldId="306"/>
            <ac:spMk id="7171" creationId="{00000000-0000-0000-0000-000000000000}"/>
          </ac:spMkLst>
        </pc:spChg>
        <pc:picChg chg="add del">
          <ac:chgData name="Weisman, Andrew (NIH/NCI) [C]" userId="ee3a4f51-d591-4a96-ae97-b07f57f1ae3d" providerId="ADAL" clId="{5ABF795C-0190-41B1-85B3-B75C45E34628}" dt="2021-01-18T23:25:51.321" v="14718"/>
          <ac:picMkLst>
            <pc:docMk/>
            <pc:sldMk cId="2628117925" sldId="306"/>
            <ac:picMk id="3" creationId="{04ECC790-9368-4F3D-91D7-841FF750B903}"/>
          </ac:picMkLst>
        </pc:picChg>
        <pc:picChg chg="add mod">
          <ac:chgData name="Weisman, Andrew (NIH/NCI) [C]" userId="ee3a4f51-d591-4a96-ae97-b07f57f1ae3d" providerId="ADAL" clId="{5ABF795C-0190-41B1-85B3-B75C45E34628}" dt="2021-01-18T23:28:51.883" v="14727" actId="1076"/>
          <ac:picMkLst>
            <pc:docMk/>
            <pc:sldMk cId="2628117925" sldId="306"/>
            <ac:picMk id="4" creationId="{DD8DC617-0F5C-4DEB-81CF-FF8DFFCA60AB}"/>
          </ac:picMkLst>
        </pc:picChg>
        <pc:picChg chg="add del mod">
          <ac:chgData name="Weisman, Andrew (NIH/NCI) [C]" userId="ee3a4f51-d591-4a96-ae97-b07f57f1ae3d" providerId="ADAL" clId="{5ABF795C-0190-41B1-85B3-B75C45E34628}" dt="2021-01-18T23:27:50.911" v="14724"/>
          <ac:picMkLst>
            <pc:docMk/>
            <pc:sldMk cId="2628117925" sldId="306"/>
            <ac:picMk id="5" creationId="{29097D6E-D78F-4D35-A41E-97FBEC056AA5}"/>
          </ac:picMkLst>
        </pc:picChg>
        <pc:picChg chg="add mod">
          <ac:chgData name="Weisman, Andrew (NIH/NCI) [C]" userId="ee3a4f51-d591-4a96-ae97-b07f57f1ae3d" providerId="ADAL" clId="{5ABF795C-0190-41B1-85B3-B75C45E34628}" dt="2021-01-18T23:28:57.097" v="14728" actId="1076"/>
          <ac:picMkLst>
            <pc:docMk/>
            <pc:sldMk cId="2628117925" sldId="306"/>
            <ac:picMk id="6" creationId="{CA8C2F25-AA79-448F-8378-4097A9BAABCA}"/>
          </ac:picMkLst>
        </pc:picChg>
      </pc:sldChg>
      <pc:sldChg chg="addSp delSp modSp add modAnim">
        <pc:chgData name="Weisman, Andrew (NIH/NCI) [C]" userId="ee3a4f51-d591-4a96-ae97-b07f57f1ae3d" providerId="ADAL" clId="{5ABF795C-0190-41B1-85B3-B75C45E34628}" dt="2021-01-19T08:09:51.514" v="24512"/>
        <pc:sldMkLst>
          <pc:docMk/>
          <pc:sldMk cId="4200814872" sldId="307"/>
        </pc:sldMkLst>
        <pc:spChg chg="mod">
          <ac:chgData name="Weisman, Andrew (NIH/NCI) [C]" userId="ee3a4f51-d591-4a96-ae97-b07f57f1ae3d" providerId="ADAL" clId="{5ABF795C-0190-41B1-85B3-B75C45E34628}" dt="2021-01-18T23:42:26.631" v="14814" actId="20577"/>
          <ac:spMkLst>
            <pc:docMk/>
            <pc:sldMk cId="4200814872" sldId="307"/>
            <ac:spMk id="6146" creationId="{00000000-0000-0000-0000-000000000000}"/>
          </ac:spMkLst>
        </pc:spChg>
        <pc:spChg chg="mod">
          <ac:chgData name="Weisman, Andrew (NIH/NCI) [C]" userId="ee3a4f51-d591-4a96-ae97-b07f57f1ae3d" providerId="ADAL" clId="{5ABF795C-0190-41B1-85B3-B75C45E34628}" dt="2021-01-18T23:44:11.171" v="14817"/>
          <ac:spMkLst>
            <pc:docMk/>
            <pc:sldMk cId="4200814872" sldId="307"/>
            <ac:spMk id="7171" creationId="{00000000-0000-0000-0000-000000000000}"/>
          </ac:spMkLst>
        </pc:spChg>
        <pc:picChg chg="add mod">
          <ac:chgData name="Weisman, Andrew (NIH/NCI) [C]" userId="ee3a4f51-d591-4a96-ae97-b07f57f1ae3d" providerId="ADAL" clId="{5ABF795C-0190-41B1-85B3-B75C45E34628}" dt="2021-01-18T23:47:48.312" v="14820" actId="1076"/>
          <ac:picMkLst>
            <pc:docMk/>
            <pc:sldMk cId="4200814872" sldId="307"/>
            <ac:picMk id="3" creationId="{A157E26F-76AF-4003-92B7-629886874665}"/>
          </ac:picMkLst>
        </pc:picChg>
        <pc:picChg chg="del">
          <ac:chgData name="Weisman, Andrew (NIH/NCI) [C]" userId="ee3a4f51-d591-4a96-ae97-b07f57f1ae3d" providerId="ADAL" clId="{5ABF795C-0190-41B1-85B3-B75C45E34628}" dt="2021-01-18T23:42:15.043" v="14808" actId="478"/>
          <ac:picMkLst>
            <pc:docMk/>
            <pc:sldMk cId="4200814872" sldId="307"/>
            <ac:picMk id="8" creationId="{96E038BB-EB35-4785-AD89-A56A23F8BD94}"/>
          </ac:picMkLst>
        </pc:picChg>
      </pc:sldChg>
      <pc:sldChg chg="addSp delSp modSp add modAnim modNotesTx">
        <pc:chgData name="Weisman, Andrew (NIH/NCI) [C]" userId="ee3a4f51-d591-4a96-ae97-b07f57f1ae3d" providerId="ADAL" clId="{5ABF795C-0190-41B1-85B3-B75C45E34628}" dt="2021-01-19T09:34:54.032" v="24947"/>
        <pc:sldMkLst>
          <pc:docMk/>
          <pc:sldMk cId="847722123" sldId="308"/>
        </pc:sldMkLst>
        <pc:spChg chg="mod">
          <ac:chgData name="Weisman, Andrew (NIH/NCI) [C]" userId="ee3a4f51-d591-4a96-ae97-b07f57f1ae3d" providerId="ADAL" clId="{5ABF795C-0190-41B1-85B3-B75C45E34628}" dt="2021-01-19T00:22:26.475" v="15196" actId="14100"/>
          <ac:spMkLst>
            <pc:docMk/>
            <pc:sldMk cId="847722123" sldId="308"/>
            <ac:spMk id="6146" creationId="{00000000-0000-0000-0000-000000000000}"/>
          </ac:spMkLst>
        </pc:spChg>
        <pc:spChg chg="mod">
          <ac:chgData name="Weisman, Andrew (NIH/NCI) [C]" userId="ee3a4f51-d591-4a96-ae97-b07f57f1ae3d" providerId="ADAL" clId="{5ABF795C-0190-41B1-85B3-B75C45E34628}" dt="2021-01-19T08:16:46.491" v="24728" actId="20577"/>
          <ac:spMkLst>
            <pc:docMk/>
            <pc:sldMk cId="847722123" sldId="308"/>
            <ac:spMk id="7171" creationId="{00000000-0000-0000-0000-000000000000}"/>
          </ac:spMkLst>
        </pc:spChg>
        <pc:picChg chg="add mod">
          <ac:chgData name="Weisman, Andrew (NIH/NCI) [C]" userId="ee3a4f51-d591-4a96-ae97-b07f57f1ae3d" providerId="ADAL" clId="{5ABF795C-0190-41B1-85B3-B75C45E34628}" dt="2021-01-19T00:22:15.944" v="15195" actId="1076"/>
          <ac:picMkLst>
            <pc:docMk/>
            <pc:sldMk cId="847722123" sldId="308"/>
            <ac:picMk id="3" creationId="{18BA5398-FCA6-4C29-A930-FDE87261E201}"/>
          </ac:picMkLst>
        </pc:picChg>
        <pc:picChg chg="del">
          <ac:chgData name="Weisman, Andrew (NIH/NCI) [C]" userId="ee3a4f51-d591-4a96-ae97-b07f57f1ae3d" providerId="ADAL" clId="{5ABF795C-0190-41B1-85B3-B75C45E34628}" dt="2021-01-19T00:21:07.007" v="15191" actId="478"/>
          <ac:picMkLst>
            <pc:docMk/>
            <pc:sldMk cId="847722123" sldId="308"/>
            <ac:picMk id="4" creationId="{51695D15-073D-4430-9441-6E156AD32015}"/>
          </ac:picMkLst>
        </pc:picChg>
        <pc:cxnChg chg="add mod">
          <ac:chgData name="Weisman, Andrew (NIH/NCI) [C]" userId="ee3a4f51-d591-4a96-ae97-b07f57f1ae3d" providerId="ADAL" clId="{5ABF795C-0190-41B1-85B3-B75C45E34628}" dt="2021-01-19T08:17:20.469" v="24732" actId="692"/>
          <ac:cxnSpMkLst>
            <pc:docMk/>
            <pc:sldMk cId="847722123" sldId="308"/>
            <ac:cxnSpMk id="6" creationId="{3BA155FD-E11F-43C8-A154-9D5DD509F3AA}"/>
          </ac:cxnSpMkLst>
        </pc:cxnChg>
      </pc:sldChg>
      <pc:sldChg chg="addSp delSp modSp add ord modAnim">
        <pc:chgData name="Weisman, Andrew (NIH/NCI) [C]" userId="ee3a4f51-d591-4a96-ae97-b07f57f1ae3d" providerId="ADAL" clId="{5ABF795C-0190-41B1-85B3-B75C45E34628}" dt="2021-01-19T08:10:50.705" v="24521"/>
        <pc:sldMkLst>
          <pc:docMk/>
          <pc:sldMk cId="875614329" sldId="309"/>
        </pc:sldMkLst>
        <pc:spChg chg="mod">
          <ac:chgData name="Weisman, Andrew (NIH/NCI) [C]" userId="ee3a4f51-d591-4a96-ae97-b07f57f1ae3d" providerId="ADAL" clId="{5ABF795C-0190-41B1-85B3-B75C45E34628}" dt="2021-01-19T00:25:15.910" v="15208" actId="20577"/>
          <ac:spMkLst>
            <pc:docMk/>
            <pc:sldMk cId="875614329" sldId="309"/>
            <ac:spMk id="6146" creationId="{00000000-0000-0000-0000-000000000000}"/>
          </ac:spMkLst>
        </pc:spChg>
        <pc:spChg chg="mod">
          <ac:chgData name="Weisman, Andrew (NIH/NCI) [C]" userId="ee3a4f51-d591-4a96-ae97-b07f57f1ae3d" providerId="ADAL" clId="{5ABF795C-0190-41B1-85B3-B75C45E34628}" dt="2021-01-19T00:30:24.991" v="15271" actId="207"/>
          <ac:spMkLst>
            <pc:docMk/>
            <pc:sldMk cId="875614329" sldId="309"/>
            <ac:spMk id="7171" creationId="{00000000-0000-0000-0000-000000000000}"/>
          </ac:spMkLst>
        </pc:spChg>
        <pc:picChg chg="add mod">
          <ac:chgData name="Weisman, Andrew (NIH/NCI) [C]" userId="ee3a4f51-d591-4a96-ae97-b07f57f1ae3d" providerId="ADAL" clId="{5ABF795C-0190-41B1-85B3-B75C45E34628}" dt="2021-01-19T00:30:10.191" v="15269" actId="1076"/>
          <ac:picMkLst>
            <pc:docMk/>
            <pc:sldMk cId="875614329" sldId="309"/>
            <ac:picMk id="3" creationId="{A473D40F-CD59-40B9-9747-669428B44196}"/>
          </ac:picMkLst>
        </pc:picChg>
        <pc:picChg chg="del">
          <ac:chgData name="Weisman, Andrew (NIH/NCI) [C]" userId="ee3a4f51-d591-4a96-ae97-b07f57f1ae3d" providerId="ADAL" clId="{5ABF795C-0190-41B1-85B3-B75C45E34628}" dt="2021-01-19T00:25:18.520" v="15209" actId="478"/>
          <ac:picMkLst>
            <pc:docMk/>
            <pc:sldMk cId="875614329" sldId="309"/>
            <ac:picMk id="4" creationId="{51695D15-073D-4430-9441-6E156AD32015}"/>
          </ac:picMkLst>
        </pc:picChg>
      </pc:sldChg>
      <pc:sldChg chg="add del">
        <pc:chgData name="Weisman, Andrew (NIH/NCI) [C]" userId="ee3a4f51-d591-4a96-ae97-b07f57f1ae3d" providerId="ADAL" clId="{5ABF795C-0190-41B1-85B3-B75C45E34628}" dt="2021-01-19T00:25:06.041" v="15201" actId="2696"/>
        <pc:sldMkLst>
          <pc:docMk/>
          <pc:sldMk cId="1716296606" sldId="309"/>
        </pc:sldMkLst>
      </pc:sldChg>
      <pc:sldChg chg="delSp modSp add del">
        <pc:chgData name="Weisman, Andrew (NIH/NCI) [C]" userId="ee3a4f51-d591-4a96-ae97-b07f57f1ae3d" providerId="ADAL" clId="{5ABF795C-0190-41B1-85B3-B75C45E34628}" dt="2021-01-19T02:21:01.474" v="15645" actId="2696"/>
        <pc:sldMkLst>
          <pc:docMk/>
          <pc:sldMk cId="2203687202" sldId="310"/>
        </pc:sldMkLst>
        <pc:spChg chg="mod">
          <ac:chgData name="Weisman, Andrew (NIH/NCI) [C]" userId="ee3a4f51-d591-4a96-ae97-b07f57f1ae3d" providerId="ADAL" clId="{5ABF795C-0190-41B1-85B3-B75C45E34628}" dt="2021-01-19T02:20:55.226" v="15643" actId="6549"/>
          <ac:spMkLst>
            <pc:docMk/>
            <pc:sldMk cId="2203687202" sldId="310"/>
            <ac:spMk id="7171" creationId="{00000000-0000-0000-0000-000000000000}"/>
          </ac:spMkLst>
        </pc:spChg>
        <pc:picChg chg="del">
          <ac:chgData name="Weisman, Andrew (NIH/NCI) [C]" userId="ee3a4f51-d591-4a96-ae97-b07f57f1ae3d" providerId="ADAL" clId="{5ABF795C-0190-41B1-85B3-B75C45E34628}" dt="2021-01-19T02:20:58.594" v="15644" actId="478"/>
          <ac:picMkLst>
            <pc:docMk/>
            <pc:sldMk cId="2203687202" sldId="310"/>
            <ac:picMk id="3" creationId="{E19AFADA-D1C1-47FE-A712-720BD3DC4174}"/>
          </ac:picMkLst>
        </pc:picChg>
      </pc:sldChg>
      <pc:sldChg chg="addSp delSp modSp add modAnim">
        <pc:chgData name="Weisman, Andrew (NIH/NCI) [C]" userId="ee3a4f51-d591-4a96-ae97-b07f57f1ae3d" providerId="ADAL" clId="{5ABF795C-0190-41B1-85B3-B75C45E34628}" dt="2021-01-19T09:38:40.131" v="24949" actId="207"/>
        <pc:sldMkLst>
          <pc:docMk/>
          <pc:sldMk cId="1491827893" sldId="311"/>
        </pc:sldMkLst>
        <pc:spChg chg="add mod">
          <ac:chgData name="Weisman, Andrew (NIH/NCI) [C]" userId="ee3a4f51-d591-4a96-ae97-b07f57f1ae3d" providerId="ADAL" clId="{5ABF795C-0190-41B1-85B3-B75C45E34628}" dt="2021-01-19T02:20:45.274" v="15642" actId="1037"/>
          <ac:spMkLst>
            <pc:docMk/>
            <pc:sldMk cId="1491827893" sldId="311"/>
            <ac:spMk id="9" creationId="{A0FEC0A5-B0E2-4A0E-ACC9-6495E303DAC2}"/>
          </ac:spMkLst>
        </pc:spChg>
        <pc:spChg chg="mod">
          <ac:chgData name="Weisman, Andrew (NIH/NCI) [C]" userId="ee3a4f51-d591-4a96-ae97-b07f57f1ae3d" providerId="ADAL" clId="{5ABF795C-0190-41B1-85B3-B75C45E34628}" dt="2021-01-19T02:10:01.484" v="15365" actId="20577"/>
          <ac:spMkLst>
            <pc:docMk/>
            <pc:sldMk cId="1491827893" sldId="311"/>
            <ac:spMk id="6146" creationId="{00000000-0000-0000-0000-000000000000}"/>
          </ac:spMkLst>
        </pc:spChg>
        <pc:spChg chg="mod">
          <ac:chgData name="Weisman, Andrew (NIH/NCI) [C]" userId="ee3a4f51-d591-4a96-ae97-b07f57f1ae3d" providerId="ADAL" clId="{5ABF795C-0190-41B1-85B3-B75C45E34628}" dt="2021-01-19T09:38:40.131" v="24949" actId="207"/>
          <ac:spMkLst>
            <pc:docMk/>
            <pc:sldMk cId="1491827893" sldId="311"/>
            <ac:spMk id="7171" creationId="{00000000-0000-0000-0000-000000000000}"/>
          </ac:spMkLst>
        </pc:spChg>
        <pc:picChg chg="del">
          <ac:chgData name="Weisman, Andrew (NIH/NCI) [C]" userId="ee3a4f51-d591-4a96-ae97-b07f57f1ae3d" providerId="ADAL" clId="{5ABF795C-0190-41B1-85B3-B75C45E34628}" dt="2021-01-19T02:11:38.439" v="15431" actId="478"/>
          <ac:picMkLst>
            <pc:docMk/>
            <pc:sldMk cId="1491827893" sldId="311"/>
            <ac:picMk id="3" creationId="{E19AFADA-D1C1-47FE-A712-720BD3DC4174}"/>
          </ac:picMkLst>
        </pc:picChg>
        <pc:picChg chg="del">
          <ac:chgData name="Weisman, Andrew (NIH/NCI) [C]" userId="ee3a4f51-d591-4a96-ae97-b07f57f1ae3d" providerId="ADAL" clId="{5ABF795C-0190-41B1-85B3-B75C45E34628}" dt="2021-01-19T02:11:41.027" v="15432" actId="478"/>
          <ac:picMkLst>
            <pc:docMk/>
            <pc:sldMk cId="1491827893" sldId="311"/>
            <ac:picMk id="4" creationId="{7490A5D1-850A-44E4-A1BE-FE8453CD3943}"/>
          </ac:picMkLst>
        </pc:picChg>
        <pc:picChg chg="add mod">
          <ac:chgData name="Weisman, Andrew (NIH/NCI) [C]" userId="ee3a4f51-d591-4a96-ae97-b07f57f1ae3d" providerId="ADAL" clId="{5ABF795C-0190-41B1-85B3-B75C45E34628}" dt="2021-01-19T02:16:24.354" v="15474" actId="1038"/>
          <ac:picMkLst>
            <pc:docMk/>
            <pc:sldMk cId="1491827893" sldId="311"/>
            <ac:picMk id="5" creationId="{BA298DB2-07D4-4F99-A05F-E874A1D60B38}"/>
          </ac:picMkLst>
        </pc:picChg>
        <pc:picChg chg="add mod">
          <ac:chgData name="Weisman, Andrew (NIH/NCI) [C]" userId="ee3a4f51-d591-4a96-ae97-b07f57f1ae3d" providerId="ADAL" clId="{5ABF795C-0190-41B1-85B3-B75C45E34628}" dt="2021-01-19T02:16:26.514" v="15476" actId="1037"/>
          <ac:picMkLst>
            <pc:docMk/>
            <pc:sldMk cId="1491827893" sldId="311"/>
            <ac:picMk id="6" creationId="{150D07D5-3092-4271-A475-B52D043293FA}"/>
          </ac:picMkLst>
        </pc:picChg>
      </pc:sldChg>
      <pc:sldChg chg="addSp modSp add modAnim modNotesTx">
        <pc:chgData name="Weisman, Andrew (NIH/NCI) [C]" userId="ee3a4f51-d591-4a96-ae97-b07f57f1ae3d" providerId="ADAL" clId="{5ABF795C-0190-41B1-85B3-B75C45E34628}" dt="2021-01-19T08:11:38.627" v="24531"/>
        <pc:sldMkLst>
          <pc:docMk/>
          <pc:sldMk cId="2500255888" sldId="312"/>
        </pc:sldMkLst>
        <pc:spChg chg="mod">
          <ac:chgData name="Weisman, Andrew (NIH/NCI) [C]" userId="ee3a4f51-d591-4a96-ae97-b07f57f1ae3d" providerId="ADAL" clId="{5ABF795C-0190-41B1-85B3-B75C45E34628}" dt="2021-01-19T02:52:46.501" v="15770" actId="20577"/>
          <ac:spMkLst>
            <pc:docMk/>
            <pc:sldMk cId="2500255888" sldId="312"/>
            <ac:spMk id="6146" creationId="{00000000-0000-0000-0000-000000000000}"/>
          </ac:spMkLst>
        </pc:spChg>
        <pc:spChg chg="mod">
          <ac:chgData name="Weisman, Andrew (NIH/NCI) [C]" userId="ee3a4f51-d591-4a96-ae97-b07f57f1ae3d" providerId="ADAL" clId="{5ABF795C-0190-41B1-85B3-B75C45E34628}" dt="2021-01-19T02:52:42.473" v="15765" actId="20577"/>
          <ac:spMkLst>
            <pc:docMk/>
            <pc:sldMk cId="2500255888" sldId="312"/>
            <ac:spMk id="7171" creationId="{00000000-0000-0000-0000-000000000000}"/>
          </ac:spMkLst>
        </pc:spChg>
        <pc:picChg chg="mod">
          <ac:chgData name="Weisman, Andrew (NIH/NCI) [C]" userId="ee3a4f51-d591-4a96-ae97-b07f57f1ae3d" providerId="ADAL" clId="{5ABF795C-0190-41B1-85B3-B75C45E34628}" dt="2021-01-19T02:54:36.956" v="15784" actId="1038"/>
          <ac:picMkLst>
            <pc:docMk/>
            <pc:sldMk cId="2500255888" sldId="312"/>
            <ac:picMk id="3" creationId="{5D8704FF-26C7-43D7-97F3-9A4DB7FAE26D}"/>
          </ac:picMkLst>
        </pc:picChg>
        <pc:picChg chg="add mod">
          <ac:chgData name="Weisman, Andrew (NIH/NCI) [C]" userId="ee3a4f51-d591-4a96-ae97-b07f57f1ae3d" providerId="ADAL" clId="{5ABF795C-0190-41B1-85B3-B75C45E34628}" dt="2021-01-19T02:54:39.544" v="15788" actId="1037"/>
          <ac:picMkLst>
            <pc:docMk/>
            <pc:sldMk cId="2500255888" sldId="312"/>
            <ac:picMk id="4" creationId="{062C57F1-21FC-4F25-BB96-591220DB8E78}"/>
          </ac:picMkLst>
        </pc:picChg>
      </pc:sldChg>
      <pc:sldChg chg="modSp add del">
        <pc:chgData name="Weisman, Andrew (NIH/NCI) [C]" userId="ee3a4f51-d591-4a96-ae97-b07f57f1ae3d" providerId="ADAL" clId="{5ABF795C-0190-41B1-85B3-B75C45E34628}" dt="2021-01-19T03:26:52.803" v="16476" actId="2696"/>
        <pc:sldMkLst>
          <pc:docMk/>
          <pc:sldMk cId="3849410983" sldId="313"/>
        </pc:sldMkLst>
        <pc:spChg chg="mod">
          <ac:chgData name="Weisman, Andrew (NIH/NCI) [C]" userId="ee3a4f51-d591-4a96-ae97-b07f57f1ae3d" providerId="ADAL" clId="{5ABF795C-0190-41B1-85B3-B75C45E34628}" dt="2021-01-19T03:26:41.481" v="16475" actId="6549"/>
          <ac:spMkLst>
            <pc:docMk/>
            <pc:sldMk cId="3849410983" sldId="313"/>
            <ac:spMk id="7171" creationId="{00000000-0000-0000-0000-000000000000}"/>
          </ac:spMkLst>
        </pc:spChg>
      </pc:sldChg>
      <pc:sldChg chg="addSp delSp modSp add modAnim modNotesTx">
        <pc:chgData name="Weisman, Andrew (NIH/NCI) [C]" userId="ee3a4f51-d591-4a96-ae97-b07f57f1ae3d" providerId="ADAL" clId="{5ABF795C-0190-41B1-85B3-B75C45E34628}" dt="2021-01-19T08:19:35.156" v="24824" actId="20577"/>
        <pc:sldMkLst>
          <pc:docMk/>
          <pc:sldMk cId="1347329921" sldId="314"/>
        </pc:sldMkLst>
        <pc:spChg chg="mod">
          <ac:chgData name="Weisman, Andrew (NIH/NCI) [C]" userId="ee3a4f51-d591-4a96-ae97-b07f57f1ae3d" providerId="ADAL" clId="{5ABF795C-0190-41B1-85B3-B75C45E34628}" dt="2021-01-19T03:05:17.820" v="15951" actId="20577"/>
          <ac:spMkLst>
            <pc:docMk/>
            <pc:sldMk cId="1347329921" sldId="314"/>
            <ac:spMk id="6146" creationId="{00000000-0000-0000-0000-000000000000}"/>
          </ac:spMkLst>
        </pc:spChg>
        <pc:spChg chg="mod">
          <ac:chgData name="Weisman, Andrew (NIH/NCI) [C]" userId="ee3a4f51-d591-4a96-ae97-b07f57f1ae3d" providerId="ADAL" clId="{5ABF795C-0190-41B1-85B3-B75C45E34628}" dt="2021-01-19T03:07:38.584" v="15981" actId="20577"/>
          <ac:spMkLst>
            <pc:docMk/>
            <pc:sldMk cId="1347329921" sldId="314"/>
            <ac:spMk id="7171" creationId="{00000000-0000-0000-0000-000000000000}"/>
          </ac:spMkLst>
        </pc:spChg>
        <pc:picChg chg="del">
          <ac:chgData name="Weisman, Andrew (NIH/NCI) [C]" userId="ee3a4f51-d591-4a96-ae97-b07f57f1ae3d" providerId="ADAL" clId="{5ABF795C-0190-41B1-85B3-B75C45E34628}" dt="2021-01-19T03:00:59.401" v="15835" actId="478"/>
          <ac:picMkLst>
            <pc:docMk/>
            <pc:sldMk cId="1347329921" sldId="314"/>
            <ac:picMk id="3" creationId="{C0BAD994-ADF3-4981-8B5B-D2C0EE5EC83D}"/>
          </ac:picMkLst>
        </pc:picChg>
        <pc:picChg chg="add mod">
          <ac:chgData name="Weisman, Andrew (NIH/NCI) [C]" userId="ee3a4f51-d591-4a96-ae97-b07f57f1ae3d" providerId="ADAL" clId="{5ABF795C-0190-41B1-85B3-B75C45E34628}" dt="2021-01-19T03:04:10.835" v="15917" actId="14100"/>
          <ac:picMkLst>
            <pc:docMk/>
            <pc:sldMk cId="1347329921" sldId="314"/>
            <ac:picMk id="4" creationId="{0B8DA652-83E2-4AE7-B701-949A30913A04}"/>
          </ac:picMkLst>
        </pc:picChg>
        <pc:picChg chg="add mod">
          <ac:chgData name="Weisman, Andrew (NIH/NCI) [C]" userId="ee3a4f51-d591-4a96-ae97-b07f57f1ae3d" providerId="ADAL" clId="{5ABF795C-0190-41B1-85B3-B75C45E34628}" dt="2021-01-19T03:04:39.346" v="15919" actId="1076"/>
          <ac:picMkLst>
            <pc:docMk/>
            <pc:sldMk cId="1347329921" sldId="314"/>
            <ac:picMk id="5" creationId="{B1AD975A-20E7-443E-995E-B7C6848E6EE2}"/>
          </ac:picMkLst>
        </pc:picChg>
      </pc:sldChg>
      <pc:sldChg chg="addSp delSp modSp add modAnim modNotesTx">
        <pc:chgData name="Weisman, Andrew (NIH/NCI) [C]" userId="ee3a4f51-d591-4a96-ae97-b07f57f1ae3d" providerId="ADAL" clId="{5ABF795C-0190-41B1-85B3-B75C45E34628}" dt="2021-01-19T08:19:45.516" v="24826" actId="6549"/>
        <pc:sldMkLst>
          <pc:docMk/>
          <pc:sldMk cId="2018515721" sldId="315"/>
        </pc:sldMkLst>
        <pc:spChg chg="add mod">
          <ac:chgData name="Weisman, Andrew (NIH/NCI) [C]" userId="ee3a4f51-d591-4a96-ae97-b07f57f1ae3d" providerId="ADAL" clId="{5ABF795C-0190-41B1-85B3-B75C45E34628}" dt="2021-01-19T03:27:17.233" v="16485" actId="1035"/>
          <ac:spMkLst>
            <pc:docMk/>
            <pc:sldMk cId="2018515721" sldId="315"/>
            <ac:spMk id="15" creationId="{A5A851A4-FE32-4239-9BB6-3219CD88FABD}"/>
          </ac:spMkLst>
        </pc:spChg>
        <pc:spChg chg="mod">
          <ac:chgData name="Weisman, Andrew (NIH/NCI) [C]" userId="ee3a4f51-d591-4a96-ae97-b07f57f1ae3d" providerId="ADAL" clId="{5ABF795C-0190-41B1-85B3-B75C45E34628}" dt="2021-01-19T03:23:07.336" v="16432" actId="14100"/>
          <ac:spMkLst>
            <pc:docMk/>
            <pc:sldMk cId="2018515721" sldId="315"/>
            <ac:spMk id="7171" creationId="{00000000-0000-0000-0000-000000000000}"/>
          </ac:spMkLst>
        </pc:spChg>
        <pc:picChg chg="add del mod">
          <ac:chgData name="Weisman, Andrew (NIH/NCI) [C]" userId="ee3a4f51-d591-4a96-ae97-b07f57f1ae3d" providerId="ADAL" clId="{5ABF795C-0190-41B1-85B3-B75C45E34628}" dt="2021-01-19T03:17:54.357" v="16089" actId="478"/>
          <ac:picMkLst>
            <pc:docMk/>
            <pc:sldMk cId="2018515721" sldId="315"/>
            <ac:picMk id="3" creationId="{FF311783-42D8-45CB-9D04-F55D4AD60B35}"/>
          </ac:picMkLst>
        </pc:picChg>
        <pc:picChg chg="del">
          <ac:chgData name="Weisman, Andrew (NIH/NCI) [C]" userId="ee3a4f51-d591-4a96-ae97-b07f57f1ae3d" providerId="ADAL" clId="{5ABF795C-0190-41B1-85B3-B75C45E34628}" dt="2021-01-19T03:08:09.764" v="16001" actId="478"/>
          <ac:picMkLst>
            <pc:docMk/>
            <pc:sldMk cId="2018515721" sldId="315"/>
            <ac:picMk id="4" creationId="{0B8DA652-83E2-4AE7-B701-949A30913A04}"/>
          </ac:picMkLst>
        </pc:picChg>
        <pc:picChg chg="del">
          <ac:chgData name="Weisman, Andrew (NIH/NCI) [C]" userId="ee3a4f51-d591-4a96-ae97-b07f57f1ae3d" providerId="ADAL" clId="{5ABF795C-0190-41B1-85B3-B75C45E34628}" dt="2021-01-19T03:08:11.974" v="16002" actId="478"/>
          <ac:picMkLst>
            <pc:docMk/>
            <pc:sldMk cId="2018515721" sldId="315"/>
            <ac:picMk id="5" creationId="{B1AD975A-20E7-443E-995E-B7C6848E6EE2}"/>
          </ac:picMkLst>
        </pc:picChg>
        <pc:picChg chg="add del mod">
          <ac:chgData name="Weisman, Andrew (NIH/NCI) [C]" userId="ee3a4f51-d591-4a96-ae97-b07f57f1ae3d" providerId="ADAL" clId="{5ABF795C-0190-41B1-85B3-B75C45E34628}" dt="2021-01-19T03:13:43.183" v="16019" actId="478"/>
          <ac:picMkLst>
            <pc:docMk/>
            <pc:sldMk cId="2018515721" sldId="315"/>
            <ac:picMk id="6" creationId="{CCC2CFF7-5A27-4222-A4FF-873B8CF6E15D}"/>
          </ac:picMkLst>
        </pc:picChg>
        <pc:picChg chg="add del mod">
          <ac:chgData name="Weisman, Andrew (NIH/NCI) [C]" userId="ee3a4f51-d591-4a96-ae97-b07f57f1ae3d" providerId="ADAL" clId="{5ABF795C-0190-41B1-85B3-B75C45E34628}" dt="2021-01-19T03:18:07.138" v="16092" actId="478"/>
          <ac:picMkLst>
            <pc:docMk/>
            <pc:sldMk cId="2018515721" sldId="315"/>
            <ac:picMk id="7" creationId="{43474826-1A8B-4D4A-90FC-508861525BA0}"/>
          </ac:picMkLst>
        </pc:picChg>
        <pc:picChg chg="add mod">
          <ac:chgData name="Weisman, Andrew (NIH/NCI) [C]" userId="ee3a4f51-d591-4a96-ae97-b07f57f1ae3d" providerId="ADAL" clId="{5ABF795C-0190-41B1-85B3-B75C45E34628}" dt="2021-01-19T03:19:54.205" v="16186" actId="1076"/>
          <ac:picMkLst>
            <pc:docMk/>
            <pc:sldMk cId="2018515721" sldId="315"/>
            <ac:picMk id="12" creationId="{E6BE3183-44E8-4392-B519-92581F82A1EE}"/>
          </ac:picMkLst>
        </pc:picChg>
        <pc:cxnChg chg="add del mod">
          <ac:chgData name="Weisman, Andrew (NIH/NCI) [C]" userId="ee3a4f51-d591-4a96-ae97-b07f57f1ae3d" providerId="ADAL" clId="{5ABF795C-0190-41B1-85B3-B75C45E34628}" dt="2021-01-19T03:17:56.944" v="16090" actId="478"/>
          <ac:cxnSpMkLst>
            <pc:docMk/>
            <pc:sldMk cId="2018515721" sldId="315"/>
            <ac:cxnSpMk id="9" creationId="{776D0081-669B-4A64-A9C9-2335E76D5D41}"/>
          </ac:cxnSpMkLst>
        </pc:cxnChg>
      </pc:sldChg>
      <pc:sldChg chg="add del">
        <pc:chgData name="Weisman, Andrew (NIH/NCI) [C]" userId="ee3a4f51-d591-4a96-ae97-b07f57f1ae3d" providerId="ADAL" clId="{5ABF795C-0190-41B1-85B3-B75C45E34628}" dt="2021-01-19T03:06:57.406" v="15957" actId="2696"/>
        <pc:sldMkLst>
          <pc:docMk/>
          <pc:sldMk cId="2505991777" sldId="315"/>
        </pc:sldMkLst>
      </pc:sldChg>
      <pc:sldChg chg="modSp add ord modAnim modNotesTx">
        <pc:chgData name="Weisman, Andrew (NIH/NCI) [C]" userId="ee3a4f51-d591-4a96-ae97-b07f57f1ae3d" providerId="ADAL" clId="{5ABF795C-0190-41B1-85B3-B75C45E34628}" dt="2021-01-19T08:24:50.777" v="24838"/>
        <pc:sldMkLst>
          <pc:docMk/>
          <pc:sldMk cId="3334679843" sldId="316"/>
        </pc:sldMkLst>
        <pc:spChg chg="mod">
          <ac:chgData name="Weisman, Andrew (NIH/NCI) [C]" userId="ee3a4f51-d591-4a96-ae97-b07f57f1ae3d" providerId="ADAL" clId="{5ABF795C-0190-41B1-85B3-B75C45E34628}" dt="2021-01-19T03:26:27.755" v="16474" actId="6549"/>
          <ac:spMkLst>
            <pc:docMk/>
            <pc:sldMk cId="3334679843" sldId="316"/>
            <ac:spMk id="7171" creationId="{00000000-0000-0000-0000-000000000000}"/>
          </ac:spMkLst>
        </pc:spChg>
      </pc:sldChg>
      <pc:sldChg chg="add del">
        <pc:chgData name="Weisman, Andrew (NIH/NCI) [C]" userId="ee3a4f51-d591-4a96-ae97-b07f57f1ae3d" providerId="ADAL" clId="{5ABF795C-0190-41B1-85B3-B75C45E34628}" dt="2021-01-19T03:35:22.506" v="16494"/>
        <pc:sldMkLst>
          <pc:docMk/>
          <pc:sldMk cId="2624524045" sldId="317"/>
        </pc:sldMkLst>
      </pc:sldChg>
      <pc:sldChg chg="addSp modSp add">
        <pc:chgData name="Weisman, Andrew (NIH/NCI) [C]" userId="ee3a4f51-d591-4a96-ae97-b07f57f1ae3d" providerId="ADAL" clId="{5ABF795C-0190-41B1-85B3-B75C45E34628}" dt="2021-01-19T07:06:02.177" v="24146"/>
        <pc:sldMkLst>
          <pc:docMk/>
          <pc:sldMk cId="4221785425" sldId="317"/>
        </pc:sldMkLst>
        <pc:spChg chg="add">
          <ac:chgData name="Weisman, Andrew (NIH/NCI) [C]" userId="ee3a4f51-d591-4a96-ae97-b07f57f1ae3d" providerId="ADAL" clId="{5ABF795C-0190-41B1-85B3-B75C45E34628}" dt="2021-01-19T07:06:02.177" v="24146"/>
          <ac:spMkLst>
            <pc:docMk/>
            <pc:sldMk cId="4221785425" sldId="317"/>
            <ac:spMk id="4" creationId="{9C114656-D88C-4B5A-9AB1-22C1BB1A4BA5}"/>
          </ac:spMkLst>
        </pc:spChg>
        <pc:spChg chg="mod">
          <ac:chgData name="Weisman, Andrew (NIH/NCI) [C]" userId="ee3a4f51-d591-4a96-ae97-b07f57f1ae3d" providerId="ADAL" clId="{5ABF795C-0190-41B1-85B3-B75C45E34628}" dt="2021-01-19T06:49:58.403" v="23694" actId="20577"/>
          <ac:spMkLst>
            <pc:docMk/>
            <pc:sldMk cId="4221785425" sldId="317"/>
            <ac:spMk id="8194" creationId="{00000000-0000-0000-0000-000000000000}"/>
          </ac:spMkLst>
        </pc:spChg>
      </pc:sldChg>
      <pc:sldChg chg="modSp add ord modAnim">
        <pc:chgData name="Weisman, Andrew (NIH/NCI) [C]" userId="ee3a4f51-d591-4a96-ae97-b07f57f1ae3d" providerId="ADAL" clId="{5ABF795C-0190-41B1-85B3-B75C45E34628}" dt="2021-01-19T08:04:39.100" v="24469"/>
        <pc:sldMkLst>
          <pc:docMk/>
          <pc:sldMk cId="3053596421" sldId="318"/>
        </pc:sldMkLst>
        <pc:spChg chg="mod">
          <ac:chgData name="Weisman, Andrew (NIH/NCI) [C]" userId="ee3a4f51-d591-4a96-ae97-b07f57f1ae3d" providerId="ADAL" clId="{5ABF795C-0190-41B1-85B3-B75C45E34628}" dt="2021-01-19T06:29:16.164" v="22751" actId="20577"/>
          <ac:spMkLst>
            <pc:docMk/>
            <pc:sldMk cId="3053596421" sldId="318"/>
            <ac:spMk id="6146" creationId="{00000000-0000-0000-0000-000000000000}"/>
          </ac:spMkLst>
        </pc:spChg>
        <pc:spChg chg="mod">
          <ac:chgData name="Weisman, Andrew (NIH/NCI) [C]" userId="ee3a4f51-d591-4a96-ae97-b07f57f1ae3d" providerId="ADAL" clId="{5ABF795C-0190-41B1-85B3-B75C45E34628}" dt="2021-01-19T07:40:20.792" v="24450" actId="20577"/>
          <ac:spMkLst>
            <pc:docMk/>
            <pc:sldMk cId="3053596421" sldId="318"/>
            <ac:spMk id="7171" creationId="{00000000-0000-0000-0000-000000000000}"/>
          </ac:spMkLst>
        </pc:spChg>
      </pc:sldChg>
      <pc:sldChg chg="modSp add ord modAnim">
        <pc:chgData name="Weisman, Andrew (NIH/NCI) [C]" userId="ee3a4f51-d591-4a96-ae97-b07f57f1ae3d" providerId="ADAL" clId="{5ABF795C-0190-41B1-85B3-B75C45E34628}" dt="2021-01-19T08:02:47.763" v="24457"/>
        <pc:sldMkLst>
          <pc:docMk/>
          <pc:sldMk cId="3936868611" sldId="319"/>
        </pc:sldMkLst>
        <pc:spChg chg="mod">
          <ac:chgData name="Weisman, Andrew (NIH/NCI) [C]" userId="ee3a4f51-d591-4a96-ae97-b07f57f1ae3d" providerId="ADAL" clId="{5ABF795C-0190-41B1-85B3-B75C45E34628}" dt="2021-01-19T04:38:14.234" v="18019" actId="20577"/>
          <ac:spMkLst>
            <pc:docMk/>
            <pc:sldMk cId="3936868611" sldId="319"/>
            <ac:spMk id="6146" creationId="{00000000-0000-0000-0000-000000000000}"/>
          </ac:spMkLst>
        </pc:spChg>
        <pc:spChg chg="mod">
          <ac:chgData name="Weisman, Andrew (NIH/NCI) [C]" userId="ee3a4f51-d591-4a96-ae97-b07f57f1ae3d" providerId="ADAL" clId="{5ABF795C-0190-41B1-85B3-B75C45E34628}" dt="2021-01-19T04:48:47.676" v="18195"/>
          <ac:spMkLst>
            <pc:docMk/>
            <pc:sldMk cId="3936868611" sldId="319"/>
            <ac:spMk id="7171" creationId="{00000000-0000-0000-0000-000000000000}"/>
          </ac:spMkLst>
        </pc:spChg>
      </pc:sldChg>
      <pc:sldChg chg="modSp add modAnim">
        <pc:chgData name="Weisman, Andrew (NIH/NCI) [C]" userId="ee3a4f51-d591-4a96-ae97-b07f57f1ae3d" providerId="ADAL" clId="{5ABF795C-0190-41B1-85B3-B75C45E34628}" dt="2021-01-19T08:03:41.693" v="24461"/>
        <pc:sldMkLst>
          <pc:docMk/>
          <pc:sldMk cId="44247957" sldId="320"/>
        </pc:sldMkLst>
        <pc:spChg chg="mod">
          <ac:chgData name="Weisman, Andrew (NIH/NCI) [C]" userId="ee3a4f51-d591-4a96-ae97-b07f57f1ae3d" providerId="ADAL" clId="{5ABF795C-0190-41B1-85B3-B75C45E34628}" dt="2021-01-19T05:04:17.670" v="18431" actId="114"/>
          <ac:spMkLst>
            <pc:docMk/>
            <pc:sldMk cId="44247957" sldId="320"/>
            <ac:spMk id="6146" creationId="{00000000-0000-0000-0000-000000000000}"/>
          </ac:spMkLst>
        </pc:spChg>
        <pc:spChg chg="mod">
          <ac:chgData name="Weisman, Andrew (NIH/NCI) [C]" userId="ee3a4f51-d591-4a96-ae97-b07f57f1ae3d" providerId="ADAL" clId="{5ABF795C-0190-41B1-85B3-B75C45E34628}" dt="2021-01-19T05:16:47.461" v="18866" actId="20577"/>
          <ac:spMkLst>
            <pc:docMk/>
            <pc:sldMk cId="44247957" sldId="320"/>
            <ac:spMk id="7171" creationId="{00000000-0000-0000-0000-000000000000}"/>
          </ac:spMkLst>
        </pc:spChg>
      </pc:sldChg>
      <pc:sldChg chg="modSp add modAnim">
        <pc:chgData name="Weisman, Andrew (NIH/NCI) [C]" userId="ee3a4f51-d591-4a96-ae97-b07f57f1ae3d" providerId="ADAL" clId="{5ABF795C-0190-41B1-85B3-B75C45E34628}" dt="2021-01-19T08:04:16.650" v="24465"/>
        <pc:sldMkLst>
          <pc:docMk/>
          <pc:sldMk cId="2527838592" sldId="321"/>
        </pc:sldMkLst>
        <pc:spChg chg="mod">
          <ac:chgData name="Weisman, Andrew (NIH/NCI) [C]" userId="ee3a4f51-d591-4a96-ae97-b07f57f1ae3d" providerId="ADAL" clId="{5ABF795C-0190-41B1-85B3-B75C45E34628}" dt="2021-01-19T05:19:44.767" v="18900" actId="20577"/>
          <ac:spMkLst>
            <pc:docMk/>
            <pc:sldMk cId="2527838592" sldId="321"/>
            <ac:spMk id="6146" creationId="{00000000-0000-0000-0000-000000000000}"/>
          </ac:spMkLst>
        </pc:spChg>
        <pc:spChg chg="mod">
          <ac:chgData name="Weisman, Andrew (NIH/NCI) [C]" userId="ee3a4f51-d591-4a96-ae97-b07f57f1ae3d" providerId="ADAL" clId="{5ABF795C-0190-41B1-85B3-B75C45E34628}" dt="2021-01-19T05:55:12.510" v="20493" actId="20577"/>
          <ac:spMkLst>
            <pc:docMk/>
            <pc:sldMk cId="2527838592" sldId="321"/>
            <ac:spMk id="7171" creationId="{00000000-0000-0000-0000-000000000000}"/>
          </ac:spMkLst>
        </pc:spChg>
        <pc:graphicFrameChg chg="mod modGraphic">
          <ac:chgData name="Weisman, Andrew (NIH/NCI) [C]" userId="ee3a4f51-d591-4a96-ae97-b07f57f1ae3d" providerId="ADAL" clId="{5ABF795C-0190-41B1-85B3-B75C45E34628}" dt="2021-01-19T05:52:20.221" v="20394" actId="113"/>
          <ac:graphicFrameMkLst>
            <pc:docMk/>
            <pc:sldMk cId="2527838592" sldId="321"/>
            <ac:graphicFrameMk id="3" creationId="{7602D288-A74A-4BAB-A4BE-CDD3AADCA55F}"/>
          </ac:graphicFrameMkLst>
        </pc:graphicFrameChg>
      </pc:sldChg>
      <pc:sldChg chg="modSp add modAnim">
        <pc:chgData name="Weisman, Andrew (NIH/NCI) [C]" userId="ee3a4f51-d591-4a96-ae97-b07f57f1ae3d" providerId="ADAL" clId="{5ABF795C-0190-41B1-85B3-B75C45E34628}" dt="2021-01-19T08:50:37.244" v="24863" actId="114"/>
        <pc:sldMkLst>
          <pc:docMk/>
          <pc:sldMk cId="146723888" sldId="322"/>
        </pc:sldMkLst>
        <pc:spChg chg="mod">
          <ac:chgData name="Weisman, Andrew (NIH/NCI) [C]" userId="ee3a4f51-d591-4a96-ae97-b07f57f1ae3d" providerId="ADAL" clId="{5ABF795C-0190-41B1-85B3-B75C45E34628}" dt="2021-01-19T08:48:31.253" v="24862" actId="20577"/>
          <ac:spMkLst>
            <pc:docMk/>
            <pc:sldMk cId="146723888" sldId="322"/>
            <ac:spMk id="6146" creationId="{00000000-0000-0000-0000-000000000000}"/>
          </ac:spMkLst>
        </pc:spChg>
        <pc:spChg chg="mod">
          <ac:chgData name="Weisman, Andrew (NIH/NCI) [C]" userId="ee3a4f51-d591-4a96-ae97-b07f57f1ae3d" providerId="ADAL" clId="{5ABF795C-0190-41B1-85B3-B75C45E34628}" dt="2021-01-19T08:50:37.244" v="24863" actId="114"/>
          <ac:spMkLst>
            <pc:docMk/>
            <pc:sldMk cId="146723888" sldId="322"/>
            <ac:spMk id="7171" creationId="{00000000-0000-0000-0000-000000000000}"/>
          </ac:spMkLst>
        </pc:spChg>
      </pc:sldChg>
      <pc:sldChg chg="modSp add del ord">
        <pc:chgData name="Weisman, Andrew (NIH/NCI) [C]" userId="ee3a4f51-d591-4a96-ae97-b07f57f1ae3d" providerId="ADAL" clId="{5ABF795C-0190-41B1-85B3-B75C45E34628}" dt="2021-01-19T05:30:19.940" v="19508" actId="2696"/>
        <pc:sldMkLst>
          <pc:docMk/>
          <pc:sldMk cId="1637726271" sldId="322"/>
        </pc:sldMkLst>
        <pc:spChg chg="mod">
          <ac:chgData name="Weisman, Andrew (NIH/NCI) [C]" userId="ee3a4f51-d591-4a96-ae97-b07f57f1ae3d" providerId="ADAL" clId="{5ABF795C-0190-41B1-85B3-B75C45E34628}" dt="2021-01-19T05:29:41.750" v="19507" actId="27636"/>
          <ac:spMkLst>
            <pc:docMk/>
            <pc:sldMk cId="1637726271" sldId="322"/>
            <ac:spMk id="7171" creationId="{00000000-0000-0000-0000-000000000000}"/>
          </ac:spMkLst>
        </pc:spChg>
      </pc:sldChg>
      <pc:sldChg chg="add del">
        <pc:chgData name="Weisman, Andrew (NIH/NCI) [C]" userId="ee3a4f51-d591-4a96-ae97-b07f57f1ae3d" providerId="ADAL" clId="{5ABF795C-0190-41B1-85B3-B75C45E34628}" dt="2021-01-19T05:54:18.106" v="20408"/>
        <pc:sldMkLst>
          <pc:docMk/>
          <pc:sldMk cId="3940917139" sldId="322"/>
        </pc:sldMkLst>
      </pc:sldChg>
      <pc:sldChg chg="add modAnim modNotesTx">
        <pc:chgData name="Weisman, Andrew (NIH/NCI) [C]" userId="ee3a4f51-d591-4a96-ae97-b07f57f1ae3d" providerId="ADAL" clId="{5ABF795C-0190-41B1-85B3-B75C45E34628}" dt="2021-01-19T08:04:51.487" v="24471"/>
        <pc:sldMkLst>
          <pc:docMk/>
          <pc:sldMk cId="1193777603" sldId="323"/>
        </pc:sldMkLst>
      </pc:sldChg>
      <pc:sldChg chg="add">
        <pc:chgData name="Weisman, Andrew (NIH/NCI) [C]" userId="ee3a4f51-d591-4a96-ae97-b07f57f1ae3d" providerId="ADAL" clId="{5ABF795C-0190-41B1-85B3-B75C45E34628}" dt="2021-01-19T06:46:45.598" v="23609"/>
        <pc:sldMkLst>
          <pc:docMk/>
          <pc:sldMk cId="2799299371" sldId="324"/>
        </pc:sldMkLst>
      </pc:sldChg>
      <pc:sldChg chg="modSp add ord modAnim">
        <pc:chgData name="Weisman, Andrew (NIH/NCI) [C]" userId="ee3a4f51-d591-4a96-ae97-b07f57f1ae3d" providerId="ADAL" clId="{5ABF795C-0190-41B1-85B3-B75C45E34628}" dt="2021-01-19T08:12:50.685" v="24545"/>
        <pc:sldMkLst>
          <pc:docMk/>
          <pc:sldMk cId="2130870635" sldId="325"/>
        </pc:sldMkLst>
        <pc:spChg chg="mod">
          <ac:chgData name="Weisman, Andrew (NIH/NCI) [C]" userId="ee3a4f51-d591-4a96-ae97-b07f57f1ae3d" providerId="ADAL" clId="{5ABF795C-0190-41B1-85B3-B75C45E34628}" dt="2021-01-19T06:51:58.246" v="23704" actId="20577"/>
          <ac:spMkLst>
            <pc:docMk/>
            <pc:sldMk cId="2130870635" sldId="325"/>
            <ac:spMk id="6146" creationId="{00000000-0000-0000-0000-000000000000}"/>
          </ac:spMkLst>
        </pc:spChg>
        <pc:spChg chg="mod">
          <ac:chgData name="Weisman, Andrew (NIH/NCI) [C]" userId="ee3a4f51-d591-4a96-ae97-b07f57f1ae3d" providerId="ADAL" clId="{5ABF795C-0190-41B1-85B3-B75C45E34628}" dt="2021-01-19T07:09:54.628" v="24218" actId="20577"/>
          <ac:spMkLst>
            <pc:docMk/>
            <pc:sldMk cId="2130870635" sldId="325"/>
            <ac:spMk id="7171" creationId="{00000000-0000-0000-0000-000000000000}"/>
          </ac:spMkLst>
        </pc:spChg>
      </pc:sldChg>
      <pc:sldChg chg="add">
        <pc:chgData name="Weisman, Andrew (NIH/NCI) [C]" userId="ee3a4f51-d591-4a96-ae97-b07f57f1ae3d" providerId="ADAL" clId="{5ABF795C-0190-41B1-85B3-B75C45E34628}" dt="2021-01-19T06:51:45.823" v="23696"/>
        <pc:sldMkLst>
          <pc:docMk/>
          <pc:sldMk cId="2399934553"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defTabSz="966479">
              <a:defRPr sz="1200">
                <a:latin typeface="Arial" pitchFamily="34" charset="0"/>
              </a:defRPr>
            </a:lvl1pPr>
          </a:lstStyle>
          <a:p>
            <a:pPr>
              <a:defRPr/>
            </a:pPr>
            <a:endParaRPr lang="en-US"/>
          </a:p>
        </p:txBody>
      </p:sp>
      <p:sp>
        <p:nvSpPr>
          <p:cNvPr id="30723" name="Rectangle 3"/>
          <p:cNvSpPr>
            <a:spLocks noGrp="1" noChangeArrowheads="1"/>
          </p:cNvSpPr>
          <p:nvPr>
            <p:ph type="dt" sz="quarter" idx="1"/>
          </p:nvPr>
        </p:nvSpPr>
        <p:spPr bwMode="auto">
          <a:xfrm>
            <a:off x="4142963"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atin typeface="Arial" pitchFamily="34" charset="0"/>
              </a:defRPr>
            </a:lvl1pPr>
          </a:lstStyle>
          <a:p>
            <a:pPr>
              <a:defRPr/>
            </a:pPr>
            <a:endParaRPr lang="en-US"/>
          </a:p>
        </p:txBody>
      </p:sp>
      <p:sp>
        <p:nvSpPr>
          <p:cNvPr id="30724" name="Rectangle 4"/>
          <p:cNvSpPr>
            <a:spLocks noGrp="1" noChangeArrowheads="1"/>
          </p:cNvSpPr>
          <p:nvPr>
            <p:ph type="ftr" sz="quarter" idx="2"/>
          </p:nvPr>
        </p:nvSpPr>
        <p:spPr bwMode="auto">
          <a:xfrm>
            <a:off x="1" y="9119173"/>
            <a:ext cx="3170583" cy="480388"/>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defTabSz="966479">
              <a:defRPr sz="1200">
                <a:latin typeface="Arial" pitchFamily="34" charset="0"/>
              </a:defRPr>
            </a:lvl1pPr>
          </a:lstStyle>
          <a:p>
            <a:pPr>
              <a:defRPr/>
            </a:pPr>
            <a:endParaRPr lang="en-US"/>
          </a:p>
        </p:txBody>
      </p:sp>
      <p:sp>
        <p:nvSpPr>
          <p:cNvPr id="30725" name="Rectangle 5"/>
          <p:cNvSpPr>
            <a:spLocks noGrp="1" noChangeArrowheads="1"/>
          </p:cNvSpPr>
          <p:nvPr>
            <p:ph type="sldNum" sz="quarter" idx="3"/>
          </p:nvPr>
        </p:nvSpPr>
        <p:spPr bwMode="auto">
          <a:xfrm>
            <a:off x="4142963" y="9119173"/>
            <a:ext cx="3170583" cy="480388"/>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atin typeface="Arial" pitchFamily="34" charset="0"/>
              </a:defRPr>
            </a:lvl1pPr>
          </a:lstStyle>
          <a:p>
            <a:pPr>
              <a:defRPr/>
            </a:pPr>
            <a:fld id="{4F10F6EE-F1C6-40F7-B270-54FB0CD3BF81}" type="slidenum">
              <a:rPr lang="en-US"/>
              <a:pPr>
                <a:defRPr/>
              </a:pPr>
              <a:t>‹#›</a:t>
            </a:fld>
            <a:endParaRPr lang="en-US"/>
          </a:p>
        </p:txBody>
      </p:sp>
    </p:spTree>
    <p:extLst>
      <p:ext uri="{BB962C8B-B14F-4D97-AF65-F5344CB8AC3E}">
        <p14:creationId xmlns:p14="http://schemas.microsoft.com/office/powerpoint/2010/main" val="3765012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80522" cy="47219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5843" name="Rectangle 3"/>
          <p:cNvSpPr>
            <a:spLocks noGrp="1" noChangeArrowheads="1"/>
          </p:cNvSpPr>
          <p:nvPr>
            <p:ph type="dt" idx="1"/>
          </p:nvPr>
        </p:nvSpPr>
        <p:spPr bwMode="auto">
          <a:xfrm>
            <a:off x="4134678" y="0"/>
            <a:ext cx="3180522" cy="47219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439738" y="708025"/>
            <a:ext cx="6435725" cy="36210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54158" y="4564505"/>
            <a:ext cx="5406887" cy="4328410"/>
          </a:xfrm>
          <a:prstGeom prst="rect">
            <a:avLst/>
          </a:prstGeom>
          <a:noFill/>
          <a:ln w="9525">
            <a:noFill/>
            <a:miter lim="800000"/>
            <a:headEnd/>
            <a:tailEnd/>
          </a:ln>
          <a:effectLst/>
        </p:spPr>
        <p:txBody>
          <a:bodyPr vert="horz" wrap="square" lIns="94837" tIns="47418" rIns="94837" bIns="474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129010"/>
            <a:ext cx="3180522" cy="472190"/>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5847" name="Rectangle 7"/>
          <p:cNvSpPr>
            <a:spLocks noGrp="1" noChangeArrowheads="1"/>
          </p:cNvSpPr>
          <p:nvPr>
            <p:ph type="sldNum" sz="quarter" idx="5"/>
          </p:nvPr>
        </p:nvSpPr>
        <p:spPr bwMode="auto">
          <a:xfrm>
            <a:off x="4134678" y="9129010"/>
            <a:ext cx="3180522" cy="472190"/>
          </a:xfrm>
          <a:prstGeom prst="rect">
            <a:avLst/>
          </a:prstGeom>
          <a:noFill/>
          <a:ln w="9525">
            <a:noFill/>
            <a:miter lim="800000"/>
            <a:headEnd/>
            <a:tailEnd/>
          </a:ln>
          <a:effectLst/>
        </p:spPr>
        <p:txBody>
          <a:bodyPr vert="horz" wrap="square" lIns="94837" tIns="47418" rIns="94837" bIns="47418" numCol="1" anchor="b" anchorCtr="0" compatLnSpc="1">
            <a:prstTxWarp prst="textNoShape">
              <a:avLst/>
            </a:prstTxWarp>
          </a:bodyPr>
          <a:lstStyle>
            <a:lvl1pPr algn="r">
              <a:defRPr sz="1200">
                <a:latin typeface="Arial" pitchFamily="34" charset="0"/>
              </a:defRPr>
            </a:lvl1pPr>
          </a:lstStyle>
          <a:p>
            <a:pPr>
              <a:defRPr/>
            </a:pPr>
            <a:fld id="{C34D23AD-E538-4E71-9BEF-0816F0B795E2}" type="slidenum">
              <a:rPr lang="en-US"/>
              <a:pPr>
                <a:defRPr/>
              </a:pPr>
              <a:t>‹#›</a:t>
            </a:fld>
            <a:endParaRPr lang="en-US"/>
          </a:p>
        </p:txBody>
      </p:sp>
    </p:spTree>
    <p:extLst>
      <p:ext uri="{BB962C8B-B14F-4D97-AF65-F5344CB8AC3E}">
        <p14:creationId xmlns:p14="http://schemas.microsoft.com/office/powerpoint/2010/main" val="1163030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70549" indent="-296365" eaLnBrk="0" hangingPunct="0">
              <a:defRPr>
                <a:solidFill>
                  <a:schemeClr val="tx1"/>
                </a:solidFill>
                <a:latin typeface="Arial" charset="0"/>
              </a:defRPr>
            </a:lvl2pPr>
            <a:lvl3pPr marL="1185461" indent="-237093" eaLnBrk="0" hangingPunct="0">
              <a:defRPr>
                <a:solidFill>
                  <a:schemeClr val="tx1"/>
                </a:solidFill>
                <a:latin typeface="Arial" charset="0"/>
              </a:defRPr>
            </a:lvl3pPr>
            <a:lvl4pPr marL="1659644" indent="-237093" eaLnBrk="0" hangingPunct="0">
              <a:defRPr>
                <a:solidFill>
                  <a:schemeClr val="tx1"/>
                </a:solidFill>
                <a:latin typeface="Arial" charset="0"/>
              </a:defRPr>
            </a:lvl4pPr>
            <a:lvl5pPr marL="2133829" indent="-237093" eaLnBrk="0" hangingPunct="0">
              <a:defRPr>
                <a:solidFill>
                  <a:schemeClr val="tx1"/>
                </a:solidFill>
                <a:latin typeface="Arial" charset="0"/>
              </a:defRPr>
            </a:lvl5pPr>
            <a:lvl6pPr marL="2608013" indent="-237093" eaLnBrk="0" fontAlgn="base" hangingPunct="0">
              <a:spcBef>
                <a:spcPct val="0"/>
              </a:spcBef>
              <a:spcAft>
                <a:spcPct val="0"/>
              </a:spcAft>
              <a:defRPr>
                <a:solidFill>
                  <a:schemeClr val="tx1"/>
                </a:solidFill>
                <a:latin typeface="Arial" charset="0"/>
              </a:defRPr>
            </a:lvl6pPr>
            <a:lvl7pPr marL="3082196" indent="-237093" eaLnBrk="0" fontAlgn="base" hangingPunct="0">
              <a:spcBef>
                <a:spcPct val="0"/>
              </a:spcBef>
              <a:spcAft>
                <a:spcPct val="0"/>
              </a:spcAft>
              <a:defRPr>
                <a:solidFill>
                  <a:schemeClr val="tx1"/>
                </a:solidFill>
                <a:latin typeface="Arial" charset="0"/>
              </a:defRPr>
            </a:lvl7pPr>
            <a:lvl8pPr marL="3556381" indent="-237093" eaLnBrk="0" fontAlgn="base" hangingPunct="0">
              <a:spcBef>
                <a:spcPct val="0"/>
              </a:spcBef>
              <a:spcAft>
                <a:spcPct val="0"/>
              </a:spcAft>
              <a:defRPr>
                <a:solidFill>
                  <a:schemeClr val="tx1"/>
                </a:solidFill>
                <a:latin typeface="Arial" charset="0"/>
              </a:defRPr>
            </a:lvl8pPr>
            <a:lvl9pPr marL="4030564" indent="-237093" eaLnBrk="0" fontAlgn="base" hangingPunct="0">
              <a:spcBef>
                <a:spcPct val="0"/>
              </a:spcBef>
              <a:spcAft>
                <a:spcPct val="0"/>
              </a:spcAft>
              <a:defRPr>
                <a:solidFill>
                  <a:schemeClr val="tx1"/>
                </a:solidFill>
                <a:latin typeface="Arial" charset="0"/>
              </a:defRPr>
            </a:lvl9pPr>
          </a:lstStyle>
          <a:p>
            <a:pPr eaLnBrk="1" hangingPunct="1"/>
            <a:fld id="{00C013E0-628E-4FE4-9A0D-A3C31AC61A49}" type="slidenum">
              <a:rPr lang="en-US" smtClean="0"/>
              <a:pPr eaLnBrk="1" hangingPunct="1"/>
              <a:t>1</a:t>
            </a:fld>
            <a:endParaRPr lang="en-US"/>
          </a:p>
        </p:txBody>
      </p:sp>
      <p:sp>
        <p:nvSpPr>
          <p:cNvPr id="10243" name="Rectangle 2"/>
          <p:cNvSpPr>
            <a:spLocks noGrp="1" noRot="1" noChangeAspect="1" noChangeArrowheads="1" noTextEdit="1"/>
          </p:cNvSpPr>
          <p:nvPr>
            <p:ph type="sldImg"/>
          </p:nvPr>
        </p:nvSpPr>
        <p:spPr>
          <a:xfrm>
            <a:off x="439738" y="708025"/>
            <a:ext cx="6435725" cy="36210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12</a:t>
            </a:fld>
            <a:endParaRPr lang="en-US"/>
          </a:p>
        </p:txBody>
      </p:sp>
    </p:spTree>
    <p:extLst>
      <p:ext uri="{BB962C8B-B14F-4D97-AF65-F5344CB8AC3E}">
        <p14:creationId xmlns:p14="http://schemas.microsoft.com/office/powerpoint/2010/main" val="582754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13</a:t>
            </a:fld>
            <a:endParaRPr lang="en-US"/>
          </a:p>
        </p:txBody>
      </p:sp>
    </p:spTree>
    <p:extLst>
      <p:ext uri="{BB962C8B-B14F-4D97-AF65-F5344CB8AC3E}">
        <p14:creationId xmlns:p14="http://schemas.microsoft.com/office/powerpoint/2010/main" val="278815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14</a:t>
            </a:fld>
            <a:endParaRPr lang="en-US"/>
          </a:p>
        </p:txBody>
      </p:sp>
    </p:spTree>
    <p:extLst>
      <p:ext uri="{BB962C8B-B14F-4D97-AF65-F5344CB8AC3E}">
        <p14:creationId xmlns:p14="http://schemas.microsoft.com/office/powerpoint/2010/main" val="2517409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If your model does not work outside of CANDLE, you cannot expect it to work using CANDLE!</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15</a:t>
            </a:fld>
            <a:endParaRPr lang="en-US"/>
          </a:p>
        </p:txBody>
      </p:sp>
    </p:spTree>
    <p:extLst>
      <p:ext uri="{BB962C8B-B14F-4D97-AF65-F5344CB8AC3E}">
        <p14:creationId xmlns:p14="http://schemas.microsoft.com/office/powerpoint/2010/main" val="1940192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16</a:t>
            </a:fld>
            <a:endParaRPr lang="en-US"/>
          </a:p>
        </p:txBody>
      </p:sp>
    </p:spTree>
    <p:extLst>
      <p:ext uri="{BB962C8B-B14F-4D97-AF65-F5344CB8AC3E}">
        <p14:creationId xmlns:p14="http://schemas.microsoft.com/office/powerpoint/2010/main" val="197833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or </a:t>
            </a:r>
            <a:r>
              <a:rPr lang="en-US" dirty="0" err="1"/>
              <a:t>Keras</a:t>
            </a:r>
            <a:r>
              <a:rPr lang="en-US" dirty="0"/>
              <a:t> history object if using </a:t>
            </a:r>
            <a:r>
              <a:rPr lang="en-US" dirty="0" err="1"/>
              <a:t>Python+Keras</a:t>
            </a: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17</a:t>
            </a:fld>
            <a:endParaRPr lang="en-US"/>
          </a:p>
        </p:txBody>
      </p:sp>
    </p:spTree>
    <p:extLst>
      <p:ext uri="{BB962C8B-B14F-4D97-AF65-F5344CB8AC3E}">
        <p14:creationId xmlns:p14="http://schemas.microsoft.com/office/powerpoint/2010/main" val="412320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18</a:t>
            </a:fld>
            <a:endParaRPr lang="en-US"/>
          </a:p>
        </p:txBody>
      </p:sp>
    </p:spTree>
    <p:extLst>
      <p:ext uri="{BB962C8B-B14F-4D97-AF65-F5344CB8AC3E}">
        <p14:creationId xmlns:p14="http://schemas.microsoft.com/office/powerpoint/2010/main" val="2743220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19</a:t>
            </a:fld>
            <a:endParaRPr lang="en-US"/>
          </a:p>
        </p:txBody>
      </p:sp>
    </p:spTree>
    <p:extLst>
      <p:ext uri="{BB962C8B-B14F-4D97-AF65-F5344CB8AC3E}">
        <p14:creationId xmlns:p14="http://schemas.microsoft.com/office/powerpoint/2010/main" val="2335027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20</a:t>
            </a:fld>
            <a:endParaRPr lang="en-US"/>
          </a:p>
        </p:txBody>
      </p:sp>
    </p:spTree>
    <p:extLst>
      <p:ext uri="{BB962C8B-B14F-4D97-AF65-F5344CB8AC3E}">
        <p14:creationId xmlns:p14="http://schemas.microsoft.com/office/powerpoint/2010/main" val="97474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21</a:t>
            </a:fld>
            <a:endParaRPr lang="en-US"/>
          </a:p>
        </p:txBody>
      </p:sp>
    </p:spTree>
    <p:extLst>
      <p:ext uri="{BB962C8B-B14F-4D97-AF65-F5344CB8AC3E}">
        <p14:creationId xmlns:p14="http://schemas.microsoft.com/office/powerpoint/2010/main" val="99810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34" charset="0"/>
                <a:ea typeface="+mn-ea"/>
                <a:cs typeface="+mn-cs"/>
              </a:rPr>
              <a:t>Note slides are online and talk being recorded, so just listen</a:t>
            </a:r>
          </a:p>
          <a:p>
            <a:r>
              <a:rPr lang="en-US" sz="1200" kern="1200" dirty="0">
                <a:solidFill>
                  <a:schemeClr val="tx1"/>
                </a:solidFill>
                <a:effectLst/>
                <a:latin typeface="Arial" pitchFamily="34" charset="0"/>
                <a:ea typeface="+mn-ea"/>
                <a:cs typeface="+mn-cs"/>
              </a:rPr>
              <a:t>Happy to take questions during, just put them in the chat</a:t>
            </a: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a:t>
            </a:fld>
            <a:endParaRPr lang="en-US"/>
          </a:p>
        </p:txBody>
      </p:sp>
    </p:spTree>
    <p:extLst>
      <p:ext uri="{BB962C8B-B14F-4D97-AF65-F5344CB8AC3E}">
        <p14:creationId xmlns:p14="http://schemas.microsoft.com/office/powerpoint/2010/main" val="1343217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22</a:t>
            </a:fld>
            <a:endParaRPr lang="en-US"/>
          </a:p>
        </p:txBody>
      </p:sp>
    </p:spTree>
    <p:extLst>
      <p:ext uri="{BB962C8B-B14F-4D97-AF65-F5344CB8AC3E}">
        <p14:creationId xmlns:p14="http://schemas.microsoft.com/office/powerpoint/2010/main" val="3062372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23</a:t>
            </a:fld>
            <a:endParaRPr lang="en-US"/>
          </a:p>
        </p:txBody>
      </p:sp>
    </p:spTree>
    <p:extLst>
      <p:ext uri="{BB962C8B-B14F-4D97-AF65-F5344CB8AC3E}">
        <p14:creationId xmlns:p14="http://schemas.microsoft.com/office/powerpoint/2010/main" val="3286190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24</a:t>
            </a:fld>
            <a:endParaRPr lang="en-US"/>
          </a:p>
        </p:txBody>
      </p:sp>
    </p:spTree>
    <p:extLst>
      <p:ext uri="{BB962C8B-B14F-4D97-AF65-F5344CB8AC3E}">
        <p14:creationId xmlns:p14="http://schemas.microsoft.com/office/powerpoint/2010/main" val="64240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26</a:t>
            </a:fld>
            <a:endParaRPr lang="en-US"/>
          </a:p>
        </p:txBody>
      </p:sp>
    </p:spTree>
    <p:extLst>
      <p:ext uri="{BB962C8B-B14F-4D97-AF65-F5344CB8AC3E}">
        <p14:creationId xmlns:p14="http://schemas.microsoft.com/office/powerpoint/2010/main" val="359889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Note how easy it is to run DL on </a:t>
            </a:r>
            <a:r>
              <a:rPr lang="en-US" dirty="0" err="1"/>
              <a:t>Biowulf</a:t>
            </a:r>
            <a:endParaRPr lang="en-US" dirty="0"/>
          </a:p>
          <a:p>
            <a:r>
              <a:rPr lang="en-US" dirty="0"/>
              <a:t>Note this has nothing to do with CANDLE</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27</a:t>
            </a:fld>
            <a:endParaRPr lang="en-US"/>
          </a:p>
        </p:txBody>
      </p:sp>
    </p:spTree>
    <p:extLst>
      <p:ext uri="{BB962C8B-B14F-4D97-AF65-F5344CB8AC3E}">
        <p14:creationId xmlns:p14="http://schemas.microsoft.com/office/powerpoint/2010/main" val="1615647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28</a:t>
            </a:fld>
            <a:endParaRPr lang="en-US"/>
          </a:p>
        </p:txBody>
      </p:sp>
    </p:spTree>
    <p:extLst>
      <p:ext uri="{BB962C8B-B14F-4D97-AF65-F5344CB8AC3E}">
        <p14:creationId xmlns:p14="http://schemas.microsoft.com/office/powerpoint/2010/main" val="3537865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29</a:t>
            </a:fld>
            <a:endParaRPr lang="en-US"/>
          </a:p>
        </p:txBody>
      </p:sp>
    </p:spTree>
    <p:extLst>
      <p:ext uri="{BB962C8B-B14F-4D97-AF65-F5344CB8AC3E}">
        <p14:creationId xmlns:p14="http://schemas.microsoft.com/office/powerpoint/2010/main" val="3441581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30</a:t>
            </a:fld>
            <a:endParaRPr lang="en-US"/>
          </a:p>
        </p:txBody>
      </p:sp>
    </p:spTree>
    <p:extLst>
      <p:ext uri="{BB962C8B-B14F-4D97-AF65-F5344CB8AC3E}">
        <p14:creationId xmlns:p14="http://schemas.microsoft.com/office/powerpoint/2010/main" val="3445554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31</a:t>
            </a:fld>
            <a:endParaRPr lang="en-US"/>
          </a:p>
        </p:txBody>
      </p:sp>
    </p:spTree>
    <p:extLst>
      <p:ext uri="{BB962C8B-B14F-4D97-AF65-F5344CB8AC3E}">
        <p14:creationId xmlns:p14="http://schemas.microsoft.com/office/powerpoint/2010/main" val="3392443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32</a:t>
            </a:fld>
            <a:endParaRPr lang="en-US"/>
          </a:p>
        </p:txBody>
      </p:sp>
    </p:spTree>
    <p:extLst>
      <p:ext uri="{BB962C8B-B14F-4D97-AF65-F5344CB8AC3E}">
        <p14:creationId xmlns:p14="http://schemas.microsoft.com/office/powerpoint/2010/main" val="16879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a:t>
            </a:fld>
            <a:endParaRPr lang="en-US"/>
          </a:p>
        </p:txBody>
      </p:sp>
    </p:spTree>
    <p:extLst>
      <p:ext uri="{BB962C8B-B14F-4D97-AF65-F5344CB8AC3E}">
        <p14:creationId xmlns:p14="http://schemas.microsoft.com/office/powerpoint/2010/main" val="1862283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33</a:t>
            </a:fld>
            <a:endParaRPr lang="en-US"/>
          </a:p>
        </p:txBody>
      </p:sp>
    </p:spTree>
    <p:extLst>
      <p:ext uri="{BB962C8B-B14F-4D97-AF65-F5344CB8AC3E}">
        <p14:creationId xmlns:p14="http://schemas.microsoft.com/office/powerpoint/2010/main" val="10905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34</a:t>
            </a:fld>
            <a:endParaRPr lang="en-US"/>
          </a:p>
        </p:txBody>
      </p:sp>
    </p:spTree>
    <p:extLst>
      <p:ext uri="{BB962C8B-B14F-4D97-AF65-F5344CB8AC3E}">
        <p14:creationId xmlns:p14="http://schemas.microsoft.com/office/powerpoint/2010/main" val="3691286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35</a:t>
            </a:fld>
            <a:endParaRPr lang="en-US"/>
          </a:p>
        </p:txBody>
      </p:sp>
    </p:spTree>
    <p:extLst>
      <p:ext uri="{BB962C8B-B14F-4D97-AF65-F5344CB8AC3E}">
        <p14:creationId xmlns:p14="http://schemas.microsoft.com/office/powerpoint/2010/main" val="162550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36</a:t>
            </a:fld>
            <a:endParaRPr lang="en-US"/>
          </a:p>
        </p:txBody>
      </p:sp>
    </p:spTree>
    <p:extLst>
      <p:ext uri="{BB962C8B-B14F-4D97-AF65-F5344CB8AC3E}">
        <p14:creationId xmlns:p14="http://schemas.microsoft.com/office/powerpoint/2010/main" val="2595459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37</a:t>
            </a:fld>
            <a:endParaRPr lang="en-US"/>
          </a:p>
        </p:txBody>
      </p:sp>
    </p:spTree>
    <p:extLst>
      <p:ext uri="{BB962C8B-B14F-4D97-AF65-F5344CB8AC3E}">
        <p14:creationId xmlns:p14="http://schemas.microsoft.com/office/powerpoint/2010/main" val="1559621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38</a:t>
            </a:fld>
            <a:endParaRPr lang="en-US"/>
          </a:p>
        </p:txBody>
      </p:sp>
    </p:spTree>
    <p:extLst>
      <p:ext uri="{BB962C8B-B14F-4D97-AF65-F5344CB8AC3E}">
        <p14:creationId xmlns:p14="http://schemas.microsoft.com/office/powerpoint/2010/main" val="1909346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39</a:t>
            </a:fld>
            <a:endParaRPr lang="en-US"/>
          </a:p>
        </p:txBody>
      </p:sp>
    </p:spTree>
    <p:extLst>
      <p:ext uri="{BB962C8B-B14F-4D97-AF65-F5344CB8AC3E}">
        <p14:creationId xmlns:p14="http://schemas.microsoft.com/office/powerpoint/2010/main" val="83430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40</a:t>
            </a:fld>
            <a:endParaRPr lang="en-US"/>
          </a:p>
        </p:txBody>
      </p:sp>
    </p:spTree>
    <p:extLst>
      <p:ext uri="{BB962C8B-B14F-4D97-AF65-F5344CB8AC3E}">
        <p14:creationId xmlns:p14="http://schemas.microsoft.com/office/powerpoint/2010/main" val="670370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41</a:t>
            </a:fld>
            <a:endParaRPr lang="en-US"/>
          </a:p>
        </p:txBody>
      </p:sp>
    </p:spTree>
    <p:extLst>
      <p:ext uri="{BB962C8B-B14F-4D97-AF65-F5344CB8AC3E}">
        <p14:creationId xmlns:p14="http://schemas.microsoft.com/office/powerpoint/2010/main" val="16422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42</a:t>
            </a:fld>
            <a:endParaRPr lang="en-US"/>
          </a:p>
        </p:txBody>
      </p:sp>
    </p:spTree>
    <p:extLst>
      <p:ext uri="{BB962C8B-B14F-4D97-AF65-F5344CB8AC3E}">
        <p14:creationId xmlns:p14="http://schemas.microsoft.com/office/powerpoint/2010/main" val="421409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5</a:t>
            </a:fld>
            <a:endParaRPr lang="en-US"/>
          </a:p>
        </p:txBody>
      </p:sp>
    </p:spTree>
    <p:extLst>
      <p:ext uri="{BB962C8B-B14F-4D97-AF65-F5344CB8AC3E}">
        <p14:creationId xmlns:p14="http://schemas.microsoft.com/office/powerpoint/2010/main" val="3832780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43</a:t>
            </a:fld>
            <a:endParaRPr lang="en-US"/>
          </a:p>
        </p:txBody>
      </p:sp>
    </p:spTree>
    <p:extLst>
      <p:ext uri="{BB962C8B-B14F-4D97-AF65-F5344CB8AC3E}">
        <p14:creationId xmlns:p14="http://schemas.microsoft.com/office/powerpoint/2010/main" val="2756353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70549" indent="-296365" eaLnBrk="0" hangingPunct="0">
              <a:defRPr>
                <a:solidFill>
                  <a:schemeClr val="tx1"/>
                </a:solidFill>
                <a:latin typeface="Arial" charset="0"/>
              </a:defRPr>
            </a:lvl2pPr>
            <a:lvl3pPr marL="1185461" indent="-237093" eaLnBrk="0" hangingPunct="0">
              <a:defRPr>
                <a:solidFill>
                  <a:schemeClr val="tx1"/>
                </a:solidFill>
                <a:latin typeface="Arial" charset="0"/>
              </a:defRPr>
            </a:lvl3pPr>
            <a:lvl4pPr marL="1659644" indent="-237093" eaLnBrk="0" hangingPunct="0">
              <a:defRPr>
                <a:solidFill>
                  <a:schemeClr val="tx1"/>
                </a:solidFill>
                <a:latin typeface="Arial" charset="0"/>
              </a:defRPr>
            </a:lvl4pPr>
            <a:lvl5pPr marL="2133829" indent="-237093" eaLnBrk="0" hangingPunct="0">
              <a:defRPr>
                <a:solidFill>
                  <a:schemeClr val="tx1"/>
                </a:solidFill>
                <a:latin typeface="Arial" charset="0"/>
              </a:defRPr>
            </a:lvl5pPr>
            <a:lvl6pPr marL="2608013" indent="-237093" eaLnBrk="0" fontAlgn="base" hangingPunct="0">
              <a:spcBef>
                <a:spcPct val="0"/>
              </a:spcBef>
              <a:spcAft>
                <a:spcPct val="0"/>
              </a:spcAft>
              <a:defRPr>
                <a:solidFill>
                  <a:schemeClr val="tx1"/>
                </a:solidFill>
                <a:latin typeface="Arial" charset="0"/>
              </a:defRPr>
            </a:lvl6pPr>
            <a:lvl7pPr marL="3082196" indent="-237093" eaLnBrk="0" fontAlgn="base" hangingPunct="0">
              <a:spcBef>
                <a:spcPct val="0"/>
              </a:spcBef>
              <a:spcAft>
                <a:spcPct val="0"/>
              </a:spcAft>
              <a:defRPr>
                <a:solidFill>
                  <a:schemeClr val="tx1"/>
                </a:solidFill>
                <a:latin typeface="Arial" charset="0"/>
              </a:defRPr>
            </a:lvl7pPr>
            <a:lvl8pPr marL="3556381" indent="-237093" eaLnBrk="0" fontAlgn="base" hangingPunct="0">
              <a:spcBef>
                <a:spcPct val="0"/>
              </a:spcBef>
              <a:spcAft>
                <a:spcPct val="0"/>
              </a:spcAft>
              <a:defRPr>
                <a:solidFill>
                  <a:schemeClr val="tx1"/>
                </a:solidFill>
                <a:latin typeface="Arial" charset="0"/>
              </a:defRPr>
            </a:lvl8pPr>
            <a:lvl9pPr marL="4030564" indent="-237093" eaLnBrk="0" fontAlgn="base" hangingPunct="0">
              <a:spcBef>
                <a:spcPct val="0"/>
              </a:spcBef>
              <a:spcAft>
                <a:spcPct val="0"/>
              </a:spcAft>
              <a:defRPr>
                <a:solidFill>
                  <a:schemeClr val="tx1"/>
                </a:solidFill>
                <a:latin typeface="Arial" charset="0"/>
              </a:defRPr>
            </a:lvl9pPr>
          </a:lstStyle>
          <a:p>
            <a:pPr eaLnBrk="1" hangingPunct="1"/>
            <a:fld id="{00C013E0-628E-4FE4-9A0D-A3C31AC61A49}" type="slidenum">
              <a:rPr lang="en-US" smtClean="0"/>
              <a:pPr eaLnBrk="1" hangingPunct="1"/>
              <a:t>44</a:t>
            </a:fld>
            <a:endParaRPr lang="en-US"/>
          </a:p>
        </p:txBody>
      </p:sp>
      <p:sp>
        <p:nvSpPr>
          <p:cNvPr id="10243" name="Rectangle 2"/>
          <p:cNvSpPr>
            <a:spLocks noGrp="1" noRot="1" noChangeAspect="1" noChangeArrowheads="1" noTextEdit="1"/>
          </p:cNvSpPr>
          <p:nvPr>
            <p:ph type="sldImg"/>
          </p:nvPr>
        </p:nvSpPr>
        <p:spPr>
          <a:xfrm>
            <a:off x="439738" y="708025"/>
            <a:ext cx="6435725" cy="36210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charset="0"/>
            </a:endParaRPr>
          </a:p>
        </p:txBody>
      </p:sp>
    </p:spTree>
    <p:extLst>
      <p:ext uri="{BB962C8B-B14F-4D97-AF65-F5344CB8AC3E}">
        <p14:creationId xmlns:p14="http://schemas.microsoft.com/office/powerpoint/2010/main" val="784631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45</a:t>
            </a:fld>
            <a:endParaRPr lang="en-US"/>
          </a:p>
        </p:txBody>
      </p:sp>
    </p:spTree>
    <p:extLst>
      <p:ext uri="{BB962C8B-B14F-4D97-AF65-F5344CB8AC3E}">
        <p14:creationId xmlns:p14="http://schemas.microsoft.com/office/powerpoint/2010/main" val="324498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6</a:t>
            </a:fld>
            <a:endParaRPr lang="en-US"/>
          </a:p>
        </p:txBody>
      </p:sp>
    </p:spTree>
    <p:extLst>
      <p:ext uri="{BB962C8B-B14F-4D97-AF65-F5344CB8AC3E}">
        <p14:creationId xmlns:p14="http://schemas.microsoft.com/office/powerpoint/2010/main" val="37369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7</a:t>
            </a:fld>
            <a:endParaRPr lang="en-US"/>
          </a:p>
        </p:txBody>
      </p:sp>
    </p:spTree>
    <p:extLst>
      <p:ext uri="{BB962C8B-B14F-4D97-AF65-F5344CB8AC3E}">
        <p14:creationId xmlns:p14="http://schemas.microsoft.com/office/powerpoint/2010/main" val="280547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8</a:t>
            </a:fld>
            <a:endParaRPr lang="en-US"/>
          </a:p>
        </p:txBody>
      </p:sp>
    </p:spTree>
    <p:extLst>
      <p:ext uri="{BB962C8B-B14F-4D97-AF65-F5344CB8AC3E}">
        <p14:creationId xmlns:p14="http://schemas.microsoft.com/office/powerpoint/2010/main" val="821203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9</a:t>
            </a:fld>
            <a:endParaRPr lang="en-US"/>
          </a:p>
        </p:txBody>
      </p:sp>
    </p:spTree>
    <p:extLst>
      <p:ext uri="{BB962C8B-B14F-4D97-AF65-F5344CB8AC3E}">
        <p14:creationId xmlns:p14="http://schemas.microsoft.com/office/powerpoint/2010/main" val="876479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8025"/>
            <a:ext cx="6435725" cy="3621088"/>
          </a:xfrm>
        </p:spPr>
      </p:sp>
      <p:sp>
        <p:nvSpPr>
          <p:cNvPr id="3" name="Notes Placeholder 2"/>
          <p:cNvSpPr>
            <a:spLocks noGrp="1"/>
          </p:cNvSpPr>
          <p:nvPr>
            <p:ph type="body" idx="1"/>
          </p:nvPr>
        </p:nvSpPr>
        <p:spPr/>
        <p:txBody>
          <a:bodyPr/>
          <a:lstStyle/>
          <a:p>
            <a:r>
              <a:rPr lang="en-US" dirty="0"/>
              <a:t>This is not </a:t>
            </a:r>
            <a:r>
              <a:rPr lang="en-US" dirty="0" err="1"/>
              <a:t>Biowulf</a:t>
            </a:r>
            <a:r>
              <a:rPr lang="en-US" dirty="0"/>
              <a:t>-specific, currently enabled on Summit as well</a:t>
            </a:r>
          </a:p>
        </p:txBody>
      </p:sp>
      <p:sp>
        <p:nvSpPr>
          <p:cNvPr id="4" name="Slide Number Placeholder 3"/>
          <p:cNvSpPr>
            <a:spLocks noGrp="1"/>
          </p:cNvSpPr>
          <p:nvPr>
            <p:ph type="sldNum" sz="quarter" idx="10"/>
          </p:nvPr>
        </p:nvSpPr>
        <p:spPr/>
        <p:txBody>
          <a:bodyPr/>
          <a:lstStyle/>
          <a:p>
            <a:pPr>
              <a:defRPr/>
            </a:pPr>
            <a:fld id="{C34D23AD-E538-4E71-9BEF-0816F0B795E2}" type="slidenum">
              <a:rPr lang="en-US" smtClean="0"/>
              <a:pPr>
                <a:defRPr/>
              </a:pPr>
              <a:t>11</a:t>
            </a:fld>
            <a:endParaRPr lang="en-US"/>
          </a:p>
        </p:txBody>
      </p:sp>
    </p:spTree>
    <p:extLst>
      <p:ext uri="{BB962C8B-B14F-4D97-AF65-F5344CB8AC3E}">
        <p14:creationId xmlns:p14="http://schemas.microsoft.com/office/powerpoint/2010/main" val="1146826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ingle Image Title">
    <p:spTree>
      <p:nvGrpSpPr>
        <p:cNvPr id="1" name=""/>
        <p:cNvGrpSpPr/>
        <p:nvPr/>
      </p:nvGrpSpPr>
      <p:grpSpPr>
        <a:xfrm>
          <a:off x="0" y="0"/>
          <a:ext cx="0" cy="0"/>
          <a:chOff x="0" y="0"/>
          <a:chExt cx="0" cy="0"/>
        </a:xfrm>
      </p:grpSpPr>
      <p:sp>
        <p:nvSpPr>
          <p:cNvPr id="4" name="Rectangle 3"/>
          <p:cNvSpPr/>
          <p:nvPr userDrawn="1"/>
        </p:nvSpPr>
        <p:spPr>
          <a:xfrm>
            <a:off x="0" y="3253410"/>
            <a:ext cx="12192000" cy="3604592"/>
          </a:xfrm>
          <a:prstGeom prst="rect">
            <a:avLst/>
          </a:prstGeom>
          <a:solidFill>
            <a:srgbClr val="296B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userDrawn="1"/>
        </p:nvSpPr>
        <p:spPr>
          <a:xfrm>
            <a:off x="0" y="0"/>
            <a:ext cx="12192000" cy="3303181"/>
          </a:xfrm>
          <a:prstGeom prst="rect">
            <a:avLst/>
          </a:prstGeom>
          <a:solidFill>
            <a:srgbClr val="003F4E"/>
          </a:solidFill>
          <a:ln>
            <a:noFill/>
          </a:ln>
          <a:effectLst>
            <a:outerShdw blurRad="508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0898" name="Rectangle 2"/>
          <p:cNvSpPr>
            <a:spLocks noGrp="1" noChangeArrowheads="1"/>
          </p:cNvSpPr>
          <p:nvPr>
            <p:ph type="ctrTitle"/>
          </p:nvPr>
        </p:nvSpPr>
        <p:spPr>
          <a:xfrm>
            <a:off x="806451" y="3872571"/>
            <a:ext cx="10496549" cy="868363"/>
          </a:xfrm>
          <a:effectLst/>
        </p:spPr>
        <p:txBody>
          <a:bodyPr/>
          <a:lstStyle>
            <a:lvl1pPr>
              <a:lnSpc>
                <a:spcPct val="95000"/>
              </a:lnSpc>
              <a:defRPr sz="2600" b="1" i="0">
                <a:solidFill>
                  <a:schemeClr val="bg1"/>
                </a:solidFill>
                <a:effectLst>
                  <a:outerShdw blurRad="38100" dist="38100" dir="2700000" algn="tl">
                    <a:srgbClr val="000000">
                      <a:alpha val="43137"/>
                    </a:srgbClr>
                  </a:outerShdw>
                </a:effectLst>
                <a:latin typeface="+mn-lt"/>
              </a:defRPr>
            </a:lvl1pPr>
          </a:lstStyle>
          <a:p>
            <a:endParaRPr lang="en-US" dirty="0"/>
          </a:p>
        </p:txBody>
      </p:sp>
      <p:sp>
        <p:nvSpPr>
          <p:cNvPr id="80899" name="Rectangle 3"/>
          <p:cNvSpPr>
            <a:spLocks noGrp="1" noChangeArrowheads="1"/>
          </p:cNvSpPr>
          <p:nvPr>
            <p:ph type="subTitle" idx="1"/>
          </p:nvPr>
        </p:nvSpPr>
        <p:spPr>
          <a:xfrm>
            <a:off x="806451" y="4830627"/>
            <a:ext cx="7844367" cy="870744"/>
          </a:xfrm>
        </p:spPr>
        <p:txBody>
          <a:bodyPr/>
          <a:lstStyle>
            <a:lvl1pPr marL="0" indent="0">
              <a:lnSpc>
                <a:spcPct val="100000"/>
              </a:lnSpc>
              <a:buFontTx/>
              <a:buNone/>
              <a:defRPr sz="1600">
                <a:solidFill>
                  <a:schemeClr val="bg1"/>
                </a:solidFill>
                <a:effectLst>
                  <a:outerShdw blurRad="38100" dist="38100" dir="2700000" algn="tl">
                    <a:srgbClr val="000000">
                      <a:alpha val="43137"/>
                    </a:srgbClr>
                  </a:outerShdw>
                </a:effectLst>
              </a:defRPr>
            </a:lvl1pPr>
          </a:lstStyle>
          <a:p>
            <a:r>
              <a:rPr lang="en-US" dirty="0"/>
              <a:t>Click to edit Master subtitle style</a:t>
            </a:r>
          </a:p>
        </p:txBody>
      </p:sp>
      <p:sp>
        <p:nvSpPr>
          <p:cNvPr id="11" name="TextBox 10" descr="HHS/NIH/NCI/FFRDC Text" title="HHS/NIH/NCI/FFRDC Text"/>
          <p:cNvSpPr txBox="1"/>
          <p:nvPr userDrawn="1"/>
        </p:nvSpPr>
        <p:spPr>
          <a:xfrm>
            <a:off x="1751214" y="6359120"/>
            <a:ext cx="10374284" cy="415498"/>
          </a:xfrm>
          <a:prstGeom prst="rect">
            <a:avLst/>
          </a:prstGeom>
          <a:noFill/>
        </p:spPr>
        <p:txBody>
          <a:bodyPr wrap="square" rtlCol="0">
            <a:spAutoFit/>
          </a:bodyPr>
          <a:lstStyle/>
          <a:p>
            <a:pPr marL="0" indent="0" algn="r" fontAlgn="base">
              <a:spcBef>
                <a:spcPts val="0"/>
              </a:spcBef>
              <a:buNone/>
            </a:pPr>
            <a:r>
              <a:rPr lang="en-US" sz="800" dirty="0"/>
              <a:t>DEPARTMENT OF HEALTH AND HUMAN SERVICES • National Institutes of Health • National Cancer Institute</a:t>
            </a:r>
          </a:p>
          <a:p>
            <a:pPr marL="0" indent="0" algn="r" fontAlgn="base">
              <a:spcBef>
                <a:spcPts val="600"/>
              </a:spcBef>
              <a:buNone/>
            </a:pPr>
            <a:r>
              <a:rPr lang="en-US" sz="800" dirty="0"/>
              <a:t>Frederick National Laboratory is a Federally Funded Research and Development Center</a:t>
            </a:r>
            <a:r>
              <a:rPr lang="en-US" sz="800" baseline="0" dirty="0"/>
              <a:t> </a:t>
            </a:r>
            <a:r>
              <a:rPr lang="en-US" sz="800" dirty="0"/>
              <a:t>operated by </a:t>
            </a:r>
            <a:r>
              <a:rPr lang="en-US" sz="800" dirty="0" err="1"/>
              <a:t>Leidos</a:t>
            </a:r>
            <a:r>
              <a:rPr lang="en-US" sz="800" dirty="0"/>
              <a:t> Biomedical Research, Inc., for the National Cancer Institute</a:t>
            </a:r>
          </a:p>
        </p:txBody>
      </p:sp>
      <p:pic>
        <p:nvPicPr>
          <p:cNvPr id="13" name="Picture 12" descr="FNLCR Text Treatment with NCI Subtext" title="FNLCR Text Treat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74108" y="167066"/>
            <a:ext cx="3431858" cy="732949"/>
          </a:xfrm>
          <a:prstGeom prst="rect">
            <a:avLst/>
          </a:prstGeom>
        </p:spPr>
      </p:pic>
      <p:pic>
        <p:nvPicPr>
          <p:cNvPr id="10" name="Picture 14" descr="3 FNLCR Scientists Image" title="3 FNLCR Scientists Image">
            <a:extLst>
              <a:ext uri="{FF2B5EF4-FFF2-40B4-BE49-F238E27FC236}">
                <a16:creationId xmlns:a16="http://schemas.microsoft.com/office/drawing/2014/main" id="{3A1B039B-AC0D-5942-9E02-8714CEE54D1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0020" t="11035" r="7860" b="19171"/>
          <a:stretch/>
        </p:blipFill>
        <p:spPr bwMode="auto">
          <a:xfrm>
            <a:off x="-2" y="1011444"/>
            <a:ext cx="4097614" cy="23140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5" descr="FNLCR Lab and Scientists Image" title="FNLCR Lab and Scientists Image">
            <a:extLst>
              <a:ext uri="{FF2B5EF4-FFF2-40B4-BE49-F238E27FC236}">
                <a16:creationId xmlns:a16="http://schemas.microsoft.com/office/drawing/2014/main" id="{EFEEF4EE-8F27-E04C-8F97-35201530BC3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173" t="9774" r="5411" b="16453"/>
          <a:stretch/>
        </p:blipFill>
        <p:spPr bwMode="auto">
          <a:xfrm>
            <a:off x="4049254" y="1011444"/>
            <a:ext cx="4315550" cy="231400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5" name="Picture 14" descr="FNLCR Lab Technician Image" title="FNLCR Lab Technician Image">
            <a:extLst>
              <a:ext uri="{FF2B5EF4-FFF2-40B4-BE49-F238E27FC236}">
                <a16:creationId xmlns:a16="http://schemas.microsoft.com/office/drawing/2014/main" id="{F25C84D6-9504-7945-B992-0AD2F20804E7}"/>
              </a:ext>
            </a:extLst>
          </p:cNvPr>
          <p:cNvPicPr>
            <a:picLocks noChangeAspect="1"/>
          </p:cNvPicPr>
          <p:nvPr userDrawn="1"/>
        </p:nvPicPr>
        <p:blipFill rotWithShape="1">
          <a:blip r:embed="rId5"/>
          <a:srcRect r="-102"/>
          <a:stretch/>
        </p:blipFill>
        <p:spPr bwMode="auto">
          <a:xfrm>
            <a:off x="8150644" y="1011444"/>
            <a:ext cx="4041356" cy="2314851"/>
          </a:xfrm>
          <a:prstGeom prst="rect">
            <a:avLst/>
          </a:prstGeom>
          <a:ln>
            <a:solidFill>
              <a:schemeClr val="bg1">
                <a:lumMod val="95000"/>
              </a:schemeClr>
            </a:solidFill>
          </a:ln>
        </p:spPr>
      </p:pic>
    </p:spTree>
    <p:extLst>
      <p:ext uri="{BB962C8B-B14F-4D97-AF65-F5344CB8AC3E}">
        <p14:creationId xmlns:p14="http://schemas.microsoft.com/office/powerpoint/2010/main" val="278415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w/ FNL">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000"/>
              </a:spcBef>
              <a:buClr>
                <a:srgbClr val="0C5A5A"/>
              </a:buClr>
              <a:defRPr sz="2000"/>
            </a:lvl1pPr>
            <a:lvl2pPr>
              <a:spcBef>
                <a:spcPts val="1000"/>
              </a:spcBef>
              <a:buClr>
                <a:srgbClr val="0C5A5A"/>
              </a:buClr>
              <a:defRPr sz="1800"/>
            </a:lvl2pPr>
            <a:lvl3pPr>
              <a:spcBef>
                <a:spcPts val="1000"/>
              </a:spcBef>
              <a:buClr>
                <a:srgbClr val="0C5A5A"/>
              </a:buClr>
              <a:defRPr sz="1800"/>
            </a:lvl3pPr>
            <a:lvl4pPr>
              <a:spcBef>
                <a:spcPts val="1000"/>
              </a:spcBef>
              <a:defRPr sz="1800"/>
            </a:lvl4pPr>
            <a:lvl5pPr>
              <a:spcBef>
                <a:spcPts val="12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p:nvPr>
        </p:nvSpPr>
        <p:spPr/>
        <p:txBody>
          <a:bodyPr/>
          <a:lstStyle/>
          <a:p>
            <a:r>
              <a:rPr lang="en-US"/>
              <a:t>Click to edit Master title style</a:t>
            </a:r>
          </a:p>
        </p:txBody>
      </p:sp>
      <p:sp>
        <p:nvSpPr>
          <p:cNvPr id="4" name="Slide Number Placeholder 5"/>
          <p:cNvSpPr>
            <a:spLocks noGrp="1"/>
          </p:cNvSpPr>
          <p:nvPr>
            <p:ph type="sldNum" sz="quarter" idx="4"/>
          </p:nvPr>
        </p:nvSpPr>
        <p:spPr>
          <a:xfrm>
            <a:off x="8737600" y="6356351"/>
            <a:ext cx="2844800" cy="365125"/>
          </a:xfrm>
          <a:prstGeom prst="rect">
            <a:avLst/>
          </a:prstGeom>
        </p:spPr>
        <p:txBody>
          <a:bodyPr/>
          <a:lstStyle>
            <a:lvl1pPr algn="r">
              <a:defRPr sz="1200">
                <a:solidFill>
                  <a:schemeClr val="bg1">
                    <a:lumMod val="65000"/>
                  </a:schemeClr>
                </a:solidFill>
              </a:defRPr>
            </a:lvl1pPr>
          </a:lstStyle>
          <a:p>
            <a:fld id="{0A090F8D-2E91-45E8-9D37-A3B45C7194D7}" type="slidenum">
              <a:rPr lang="en-US" smtClean="0"/>
              <a:pPr/>
              <a:t>‹#›</a:t>
            </a:fld>
            <a:endParaRPr lang="en-US" dirty="0"/>
          </a:p>
        </p:txBody>
      </p:sp>
    </p:spTree>
    <p:extLst>
      <p:ext uri="{BB962C8B-B14F-4D97-AF65-F5344CB8AC3E}">
        <p14:creationId xmlns:p14="http://schemas.microsoft.com/office/powerpoint/2010/main" val="418005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4" name="Rectangle 3"/>
          <p:cNvSpPr/>
          <p:nvPr userDrawn="1"/>
        </p:nvSpPr>
        <p:spPr>
          <a:xfrm>
            <a:off x="1" y="3724275"/>
            <a:ext cx="11595100" cy="57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63084" y="3911601"/>
            <a:ext cx="10363200" cy="1362075"/>
          </a:xfrm>
        </p:spPr>
        <p:txBody>
          <a:bodyPr anchor="t"/>
          <a:lstStyle>
            <a:lvl1pPr algn="l">
              <a:defRPr sz="1600" b="0" i="0" cap="none" baseline="0">
                <a:solidFill>
                  <a:schemeClr val="tx1"/>
                </a:solidFill>
                <a:effectLst/>
              </a:defRPr>
            </a:lvl1pPr>
          </a:lstStyle>
          <a:p>
            <a:r>
              <a:rPr lang="en-US" dirty="0"/>
              <a:t>Click to edit Master title style</a:t>
            </a:r>
          </a:p>
        </p:txBody>
      </p:sp>
      <p:sp>
        <p:nvSpPr>
          <p:cNvPr id="3" name="Text Placeholder 2"/>
          <p:cNvSpPr>
            <a:spLocks noGrp="1"/>
          </p:cNvSpPr>
          <p:nvPr>
            <p:ph type="body" idx="1"/>
          </p:nvPr>
        </p:nvSpPr>
        <p:spPr>
          <a:xfrm>
            <a:off x="963084" y="2144714"/>
            <a:ext cx="10363200" cy="1500187"/>
          </a:xfrm>
        </p:spPr>
        <p:txBody>
          <a:bodyPr anchor="b"/>
          <a:lstStyle>
            <a:lvl1pPr marL="0" indent="0">
              <a:buNone/>
              <a:defRPr sz="2400" b="1" i="0">
                <a:solidFill>
                  <a:srgbClr val="0C5A5A"/>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22176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g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2000" cy="1247778"/>
          </a:xfrm>
          <a:prstGeom prst="rect">
            <a:avLst/>
          </a:prstGeom>
          <a:solidFill>
            <a:srgbClr val="00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7" name="Rectangle 3"/>
          <p:cNvSpPr>
            <a:spLocks noGrp="1" noChangeArrowheads="1"/>
          </p:cNvSpPr>
          <p:nvPr>
            <p:ph type="body" idx="1"/>
          </p:nvPr>
        </p:nvSpPr>
        <p:spPr bwMode="auto">
          <a:xfrm>
            <a:off x="493185" y="1381125"/>
            <a:ext cx="1097703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Rectangle 2"/>
          <p:cNvSpPr>
            <a:spLocks noGrp="1" noChangeArrowheads="1"/>
          </p:cNvSpPr>
          <p:nvPr>
            <p:ph type="title"/>
          </p:nvPr>
        </p:nvSpPr>
        <p:spPr bwMode="auto">
          <a:xfrm>
            <a:off x="497417" y="0"/>
            <a:ext cx="878628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5" name="Picture 4" descr="FNLCR Text Treatment Image" title="FNLCR Text Treatment Image"/>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189479" y="137317"/>
            <a:ext cx="890125" cy="978114"/>
          </a:xfrm>
          <a:prstGeom prst="rect">
            <a:avLst/>
          </a:prstGeom>
        </p:spPr>
      </p:pic>
      <p:sp>
        <p:nvSpPr>
          <p:cNvPr id="6" name="Slide Number Placeholder 5"/>
          <p:cNvSpPr>
            <a:spLocks noGrp="1"/>
          </p:cNvSpPr>
          <p:nvPr>
            <p:ph type="sldNum" sz="quarter" idx="4"/>
          </p:nvPr>
        </p:nvSpPr>
        <p:spPr>
          <a:xfrm>
            <a:off x="8737600" y="6356351"/>
            <a:ext cx="2844800" cy="365125"/>
          </a:xfrm>
          <a:prstGeom prst="rect">
            <a:avLst/>
          </a:prstGeom>
        </p:spPr>
        <p:txBody>
          <a:bodyPr/>
          <a:lstStyle>
            <a:lvl1pPr algn="r">
              <a:defRPr sz="1200">
                <a:solidFill>
                  <a:schemeClr val="bg1">
                    <a:lumMod val="65000"/>
                  </a:schemeClr>
                </a:solidFill>
              </a:defRPr>
            </a:lvl1pPr>
          </a:lstStyle>
          <a:p>
            <a:fld id="{0A090F8D-2E91-45E8-9D37-A3B45C7194D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180" r:id="rId1"/>
    <p:sldLayoutId id="2147484182" r:id="rId2"/>
    <p:sldLayoutId id="2147484183" r:id="rId3"/>
  </p:sldLayoutIdLst>
  <p:hf hdr="0" ftr="0" dt="0"/>
  <p:txStyles>
    <p:titleStyle>
      <a:lvl1pPr algn="l" rtl="0" eaLnBrk="0" fontAlgn="base" hangingPunct="0">
        <a:lnSpc>
          <a:spcPct val="90000"/>
        </a:lnSpc>
        <a:spcBef>
          <a:spcPct val="0"/>
        </a:spcBef>
        <a:spcAft>
          <a:spcPct val="0"/>
        </a:spcAft>
        <a:tabLst>
          <a:tab pos="4400550" algn="l"/>
        </a:tabLst>
        <a:defRPr sz="2400" b="1">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2pPr>
      <a:lvl3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3pPr>
      <a:lvl4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4pPr>
      <a:lvl5pPr algn="l" rtl="0" eaLnBrk="0" fontAlgn="base" hangingPunct="0">
        <a:lnSpc>
          <a:spcPct val="90000"/>
        </a:lnSpc>
        <a:spcBef>
          <a:spcPct val="0"/>
        </a:spcBef>
        <a:spcAft>
          <a:spcPct val="0"/>
        </a:spcAft>
        <a:tabLst>
          <a:tab pos="4400550" algn="l"/>
        </a:tabLst>
        <a:defRPr sz="2600" b="1">
          <a:solidFill>
            <a:schemeClr val="bg1"/>
          </a:solidFill>
          <a:latin typeface="Arial" pitchFamily="34" charset="0"/>
        </a:defRPr>
      </a:lvl5pPr>
      <a:lvl6pPr marL="457200" algn="l" rtl="0" fontAlgn="base">
        <a:lnSpc>
          <a:spcPct val="90000"/>
        </a:lnSpc>
        <a:spcBef>
          <a:spcPct val="0"/>
        </a:spcBef>
        <a:spcAft>
          <a:spcPct val="0"/>
        </a:spcAft>
        <a:defRPr sz="3200" b="1" i="1">
          <a:solidFill>
            <a:srgbClr val="0C479D"/>
          </a:solidFill>
          <a:latin typeface="Arial" pitchFamily="34" charset="0"/>
        </a:defRPr>
      </a:lvl6pPr>
      <a:lvl7pPr marL="914400" algn="l" rtl="0" fontAlgn="base">
        <a:lnSpc>
          <a:spcPct val="90000"/>
        </a:lnSpc>
        <a:spcBef>
          <a:spcPct val="0"/>
        </a:spcBef>
        <a:spcAft>
          <a:spcPct val="0"/>
        </a:spcAft>
        <a:defRPr sz="3200" b="1" i="1">
          <a:solidFill>
            <a:srgbClr val="0C479D"/>
          </a:solidFill>
          <a:latin typeface="Arial" pitchFamily="34" charset="0"/>
        </a:defRPr>
      </a:lvl7pPr>
      <a:lvl8pPr marL="1371600" algn="l" rtl="0" fontAlgn="base">
        <a:lnSpc>
          <a:spcPct val="90000"/>
        </a:lnSpc>
        <a:spcBef>
          <a:spcPct val="0"/>
        </a:spcBef>
        <a:spcAft>
          <a:spcPct val="0"/>
        </a:spcAft>
        <a:defRPr sz="3200" b="1" i="1">
          <a:solidFill>
            <a:srgbClr val="0C479D"/>
          </a:solidFill>
          <a:latin typeface="Arial" pitchFamily="34" charset="0"/>
        </a:defRPr>
      </a:lvl8pPr>
      <a:lvl9pPr marL="1828800" algn="l" rtl="0" fontAlgn="base">
        <a:lnSpc>
          <a:spcPct val="90000"/>
        </a:lnSpc>
        <a:spcBef>
          <a:spcPct val="0"/>
        </a:spcBef>
        <a:spcAft>
          <a:spcPct val="0"/>
        </a:spcAft>
        <a:defRPr sz="3200" b="1" i="1">
          <a:solidFill>
            <a:srgbClr val="0C479D"/>
          </a:solidFill>
          <a:latin typeface="Arial" pitchFamily="34" charset="0"/>
        </a:defRPr>
      </a:lvl9pPr>
    </p:titleStyle>
    <p:bodyStyle>
      <a:lvl1pPr marL="287338" indent="-287338" algn="l" rtl="0" eaLnBrk="0" fontAlgn="base" hangingPunct="0">
        <a:lnSpc>
          <a:spcPct val="95000"/>
        </a:lnSpc>
        <a:spcBef>
          <a:spcPts val="1000"/>
        </a:spcBef>
        <a:spcAft>
          <a:spcPct val="0"/>
        </a:spcAft>
        <a:buClr>
          <a:srgbClr val="296B7F"/>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296B7F"/>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296B7F"/>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ct val="450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atascience.cancer.gov/collaborations/joint-design-advanced-computing/cand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frederick.cancer.gov/" TargetMode="External"/><Relationship Id="rId5" Type="http://schemas.openxmlformats.org/officeDocument/2006/relationships/hyperlink" Target="https://hpc.nih.gov/" TargetMode="External"/><Relationship Id="rId4" Type="http://schemas.openxmlformats.org/officeDocument/2006/relationships/hyperlink" Target="https://datascience.cancer.gov/collaborations/joint-design-advanced-comput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hpc.nih.gov/docs/connec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pc.nih.gov/docs/userguide.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pc.nih.gov/apps/candl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ly/CANDLE_Workshop_Jan21"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it.ly/CANDLE_Workshop_Jan21" TargetMode="External"/><Relationship Id="rId7" Type="http://schemas.openxmlformats.org/officeDocument/2006/relationships/hyperlink" Target="mailto:andrew.weisman@nih.gov"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github.com/andrew-weisman/candle_wrappers/blob/master/hpo_on_biowulf_using_candle-2021-01-19.pdf" TargetMode="External"/><Relationship Id="rId5" Type="http://schemas.openxmlformats.org/officeDocument/2006/relationships/hyperlink" Target="https://hpc.nih.gov/docs/userguide.html" TargetMode="External"/><Relationship Id="rId4" Type="http://schemas.openxmlformats.org/officeDocument/2006/relationships/hyperlink" Target="https://hpc.nih.gov/apps/candle"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8"/>
          <p:cNvSpPr>
            <a:spLocks noGrp="1"/>
          </p:cNvSpPr>
          <p:nvPr>
            <p:ph type="ctrTitle"/>
          </p:nvPr>
        </p:nvSpPr>
        <p:spPr/>
        <p:txBody>
          <a:bodyPr/>
          <a:lstStyle/>
          <a:p>
            <a:r>
              <a:rPr lang="en-US" dirty="0"/>
              <a:t>Hyperparameter Optimization Using CANDLE on </a:t>
            </a:r>
            <a:r>
              <a:rPr lang="en-US" dirty="0" err="1"/>
              <a:t>Biowulf</a:t>
            </a:r>
            <a:endParaRPr lang="en-US" dirty="0"/>
          </a:p>
        </p:txBody>
      </p:sp>
      <p:sp>
        <p:nvSpPr>
          <p:cNvPr id="5123" name="Rectangle 11"/>
          <p:cNvSpPr>
            <a:spLocks noGrp="1" noChangeArrowheads="1"/>
          </p:cNvSpPr>
          <p:nvPr>
            <p:ph type="subTitle" idx="1"/>
          </p:nvPr>
        </p:nvSpPr>
        <p:spPr/>
        <p:txBody>
          <a:bodyPr/>
          <a:lstStyle/>
          <a:p>
            <a:r>
              <a:rPr lang="en-US" dirty="0"/>
              <a:t>Andrew Weisman</a:t>
            </a:r>
            <a:br>
              <a:rPr lang="en-US" dirty="0"/>
            </a:br>
            <a:r>
              <a:rPr lang="en-US" sz="1400" b="0" dirty="0"/>
              <a:t>High Performance Computing Analyst</a:t>
            </a:r>
          </a:p>
          <a:p>
            <a:r>
              <a:rPr lang="en-US" sz="1400" b="0" dirty="0"/>
              <a:t>January 19,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Overview of CANDLE</a:t>
            </a:r>
          </a:p>
        </p:txBody>
      </p:sp>
      <p:sp>
        <p:nvSpPr>
          <p:cNvPr id="8195" name="Text Placeholder 2"/>
          <p:cNvSpPr>
            <a:spLocks noGrp="1"/>
          </p:cNvSpPr>
          <p:nvPr>
            <p:ph type="body" idx="1"/>
          </p:nvPr>
        </p:nvSpPr>
        <p:spPr/>
        <p:txBody>
          <a:bodyPr/>
          <a:lstStyle/>
          <a:p>
            <a:r>
              <a:rPr lang="en-US" dirty="0"/>
              <a:t>Part II</a:t>
            </a:r>
          </a:p>
        </p:txBody>
      </p:sp>
      <p:sp>
        <p:nvSpPr>
          <p:cNvPr id="4" name="Rectangle 3">
            <a:extLst>
              <a:ext uri="{FF2B5EF4-FFF2-40B4-BE49-F238E27FC236}">
                <a16:creationId xmlns:a16="http://schemas.microsoft.com/office/drawing/2014/main" id="{9C114656-D88C-4B5A-9AB1-22C1BB1A4BA5}"/>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422178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Introduction to CANDLE</a:t>
            </a:r>
          </a:p>
        </p:txBody>
      </p:sp>
      <p:sp>
        <p:nvSpPr>
          <p:cNvPr id="7171" name="Rectangle 3"/>
          <p:cNvSpPr>
            <a:spLocks noGrp="1" noChangeArrowheads="1"/>
          </p:cNvSpPr>
          <p:nvPr>
            <p:ph idx="1"/>
          </p:nvPr>
        </p:nvSpPr>
        <p:spPr/>
        <p:txBody>
          <a:bodyPr>
            <a:normAutofit fontScale="92500" lnSpcReduction="20000"/>
          </a:bodyPr>
          <a:lstStyle/>
          <a:p>
            <a:r>
              <a:rPr lang="en-US" dirty="0">
                <a:hlinkClick r:id="rId3"/>
              </a:rPr>
              <a:t>CANDLE</a:t>
            </a:r>
            <a:r>
              <a:rPr lang="en-US" dirty="0"/>
              <a:t> is a software platform for performing common machine/deep learning tasks at scale</a:t>
            </a:r>
          </a:p>
          <a:p>
            <a:pPr lvl="1"/>
            <a:r>
              <a:rPr lang="en-US" b="1" dirty="0" err="1"/>
              <a:t>CAN</a:t>
            </a:r>
            <a:r>
              <a:rPr lang="en-US" dirty="0" err="1"/>
              <a:t>cer</a:t>
            </a:r>
            <a:r>
              <a:rPr lang="en-US" dirty="0"/>
              <a:t> </a:t>
            </a:r>
            <a:r>
              <a:rPr lang="en-US" b="1" dirty="0"/>
              <a:t>D</a:t>
            </a:r>
            <a:r>
              <a:rPr lang="en-US" dirty="0"/>
              <a:t>istributed </a:t>
            </a:r>
            <a:r>
              <a:rPr lang="en-US" b="1" dirty="0"/>
              <a:t>L</a:t>
            </a:r>
            <a:r>
              <a:rPr lang="en-US" dirty="0"/>
              <a:t>earning Environment</a:t>
            </a:r>
          </a:p>
          <a:p>
            <a:r>
              <a:rPr lang="en-US" dirty="0"/>
              <a:t>Developed jointly by the Department of Energy and the National Cancer Institute</a:t>
            </a:r>
          </a:p>
          <a:p>
            <a:pPr lvl="1"/>
            <a:r>
              <a:rPr lang="en-US" dirty="0"/>
              <a:t>Aims to support all computational needs of the </a:t>
            </a:r>
            <a:r>
              <a:rPr lang="en-US" dirty="0">
                <a:hlinkClick r:id="rId4"/>
              </a:rPr>
              <a:t>JDACS4C pilot projects</a:t>
            </a:r>
            <a:endParaRPr lang="en-US" dirty="0"/>
          </a:p>
          <a:p>
            <a:pPr lvl="1"/>
            <a:r>
              <a:rPr lang="en-US" dirty="0"/>
              <a:t>What we end up with is a powerful open-source software package for performing machine-learning-related tasks on High Performance Computing systems</a:t>
            </a:r>
          </a:p>
          <a:p>
            <a:pPr lvl="1"/>
            <a:r>
              <a:rPr lang="en-US" dirty="0"/>
              <a:t>Non-specific to cancer</a:t>
            </a:r>
          </a:p>
          <a:p>
            <a:pPr lvl="1"/>
            <a:r>
              <a:rPr lang="en-US" dirty="0"/>
              <a:t>Continuously updated and improved</a:t>
            </a:r>
          </a:p>
          <a:p>
            <a:r>
              <a:rPr lang="en-US" dirty="0"/>
              <a:t>Broken up into “workflows” such as hyperparameter optimization (HPO), uncertainty quantification, weight-sharing, etc.</a:t>
            </a:r>
          </a:p>
          <a:p>
            <a:r>
              <a:rPr lang="en-US" dirty="0"/>
              <a:t>We have enabled, tested, and supported the HPO functionality of CANDLE on </a:t>
            </a:r>
            <a:r>
              <a:rPr lang="en-US" dirty="0">
                <a:hlinkClick r:id="rId5"/>
              </a:rPr>
              <a:t>NIH’s </a:t>
            </a:r>
            <a:r>
              <a:rPr lang="en-US" dirty="0" err="1">
                <a:hlinkClick r:id="rId5"/>
              </a:rPr>
              <a:t>Biowulf</a:t>
            </a:r>
            <a:r>
              <a:rPr lang="en-US" dirty="0">
                <a:hlinkClick r:id="rId5"/>
              </a:rPr>
              <a:t> supercomputer</a:t>
            </a:r>
            <a:endParaRPr lang="en-US" dirty="0"/>
          </a:p>
          <a:p>
            <a:pPr lvl="1"/>
            <a:r>
              <a:rPr lang="en-US" dirty="0"/>
              <a:t>Two of the most popular methods for performing HPO: grid search and Bayesian search</a:t>
            </a:r>
          </a:p>
          <a:p>
            <a:pPr lvl="1"/>
            <a:r>
              <a:rPr lang="en-US" dirty="0"/>
              <a:t>Actively supported on </a:t>
            </a:r>
            <a:r>
              <a:rPr lang="en-US" dirty="0" err="1"/>
              <a:t>Biowulf</a:t>
            </a:r>
            <a:r>
              <a:rPr lang="en-US" dirty="0"/>
              <a:t> by </a:t>
            </a:r>
            <a:r>
              <a:rPr lang="en-US" dirty="0">
                <a:hlinkClick r:id="rId6"/>
              </a:rPr>
              <a:t>Frederick National Lab</a:t>
            </a:r>
            <a:r>
              <a:rPr lang="en-US" dirty="0"/>
              <a:t>’s Strategic and Data Science Initiatives team</a:t>
            </a:r>
          </a:p>
        </p:txBody>
      </p:sp>
      <p:sp>
        <p:nvSpPr>
          <p:cNvPr id="2" name="Slide Number Placeholder 1"/>
          <p:cNvSpPr>
            <a:spLocks noGrp="1"/>
          </p:cNvSpPr>
          <p:nvPr>
            <p:ph type="sldNum" sz="quarter" idx="4"/>
          </p:nvPr>
        </p:nvSpPr>
        <p:spPr/>
        <p:txBody>
          <a:bodyPr/>
          <a:lstStyle/>
          <a:p>
            <a:fld id="{0A090F8D-2E91-45E8-9D37-A3B45C7194D7}" type="slidenum">
              <a:rPr lang="en-US" smtClean="0"/>
              <a:pPr/>
              <a:t>11</a:t>
            </a:fld>
            <a:endParaRPr lang="en-US" dirty="0"/>
          </a:p>
        </p:txBody>
      </p:sp>
    </p:spTree>
    <p:extLst>
      <p:ext uri="{BB962C8B-B14F-4D97-AF65-F5344CB8AC3E}">
        <p14:creationId xmlns:p14="http://schemas.microsoft.com/office/powerpoint/2010/main" val="119377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Why you should perform HPO using CANDLE on </a:t>
            </a:r>
            <a:r>
              <a:rPr lang="en-US" dirty="0" err="1"/>
              <a:t>Biowulf</a:t>
            </a:r>
            <a:endParaRPr lang="en-US" dirty="0"/>
          </a:p>
        </p:txBody>
      </p:sp>
      <p:sp>
        <p:nvSpPr>
          <p:cNvPr id="7171" name="Rectangle 3"/>
          <p:cNvSpPr>
            <a:spLocks noGrp="1" noChangeArrowheads="1"/>
          </p:cNvSpPr>
          <p:nvPr>
            <p:ph idx="1"/>
          </p:nvPr>
        </p:nvSpPr>
        <p:spPr/>
        <p:txBody>
          <a:bodyPr>
            <a:normAutofit/>
          </a:bodyPr>
          <a:lstStyle/>
          <a:p>
            <a:r>
              <a:rPr lang="en-US" dirty="0"/>
              <a:t>HPO is key to finding the best model for your needs</a:t>
            </a:r>
          </a:p>
          <a:p>
            <a:r>
              <a:rPr lang="en-US" dirty="0"/>
              <a:t>CANDLE makes performing HPO as easy as possible</a:t>
            </a:r>
          </a:p>
          <a:p>
            <a:pPr lvl="1"/>
            <a:r>
              <a:rPr lang="en-US" dirty="0"/>
              <a:t>Minimal modification to your model</a:t>
            </a:r>
          </a:p>
          <a:p>
            <a:pPr lvl="1"/>
            <a:r>
              <a:rPr lang="en-US" dirty="0"/>
              <a:t>Minimal setup process</a:t>
            </a:r>
          </a:p>
          <a:p>
            <a:r>
              <a:rPr lang="en-US" dirty="0"/>
              <a:t>CANDLE is smart</a:t>
            </a:r>
          </a:p>
          <a:p>
            <a:pPr lvl="1"/>
            <a:r>
              <a:rPr lang="en-US" dirty="0"/>
              <a:t>Load balancing – minimal resource downtime</a:t>
            </a:r>
          </a:p>
          <a:p>
            <a:pPr lvl="1"/>
            <a:r>
              <a:rPr lang="en-US" dirty="0"/>
              <a:t>Intelligent hyperparameter selection when using the </a:t>
            </a:r>
            <a:r>
              <a:rPr lang="en-US" b="1" dirty="0" err="1">
                <a:solidFill>
                  <a:srgbClr val="296B7F"/>
                </a:solidFill>
                <a:latin typeface="Courier New" panose="02070309020205020404" pitchFamily="49" charset="0"/>
                <a:cs typeface="Courier New" panose="02070309020205020404" pitchFamily="49" charset="0"/>
              </a:rPr>
              <a:t>bayesian</a:t>
            </a:r>
            <a:r>
              <a:rPr lang="en-US" dirty="0"/>
              <a:t> workflow</a:t>
            </a:r>
          </a:p>
          <a:p>
            <a:r>
              <a:rPr lang="en-US" dirty="0"/>
              <a:t>More computational power is easily employed due to CANDLE’s integration with </a:t>
            </a:r>
            <a:r>
              <a:rPr lang="en-US" dirty="0" err="1"/>
              <a:t>Biowulf’s</a:t>
            </a:r>
            <a:r>
              <a:rPr lang="en-US" dirty="0"/>
              <a:t> resources</a:t>
            </a:r>
          </a:p>
          <a:p>
            <a:r>
              <a:rPr lang="en-US" dirty="0"/>
              <a:t>Machine/deep learning models can be written in Python, R, or bash</a:t>
            </a:r>
          </a:p>
          <a:p>
            <a:r>
              <a:rPr lang="en-US" dirty="0"/>
              <a:t>All you need is a </a:t>
            </a:r>
            <a:r>
              <a:rPr lang="en-US" dirty="0" err="1"/>
              <a:t>Biowulf</a:t>
            </a:r>
            <a:r>
              <a:rPr lang="en-US" dirty="0"/>
              <a:t> account; it is ready for you to use right now!</a:t>
            </a:r>
          </a:p>
        </p:txBody>
      </p:sp>
      <p:sp>
        <p:nvSpPr>
          <p:cNvPr id="2" name="Slide Number Placeholder 1"/>
          <p:cNvSpPr>
            <a:spLocks noGrp="1"/>
          </p:cNvSpPr>
          <p:nvPr>
            <p:ph type="sldNum" sz="quarter" idx="4"/>
          </p:nvPr>
        </p:nvSpPr>
        <p:spPr/>
        <p:txBody>
          <a:bodyPr/>
          <a:lstStyle/>
          <a:p>
            <a:fld id="{0A090F8D-2E91-45E8-9D37-A3B45C7194D7}" type="slidenum">
              <a:rPr lang="en-US" smtClean="0"/>
              <a:pPr/>
              <a:t>12</a:t>
            </a:fld>
            <a:endParaRPr lang="en-US" dirty="0"/>
          </a:p>
        </p:txBody>
      </p:sp>
    </p:spTree>
    <p:extLst>
      <p:ext uri="{BB962C8B-B14F-4D97-AF65-F5344CB8AC3E}">
        <p14:creationId xmlns:p14="http://schemas.microsoft.com/office/powerpoint/2010/main" val="206918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How to run a sample CANDLE job on </a:t>
            </a:r>
            <a:r>
              <a:rPr lang="en-US" dirty="0" err="1"/>
              <a:t>Biowulf</a:t>
            </a:r>
            <a:endParaRPr lang="en-US" dirty="0"/>
          </a:p>
        </p:txBody>
      </p:sp>
      <p:sp>
        <p:nvSpPr>
          <p:cNvPr id="7171" name="Rectangle 3"/>
          <p:cNvSpPr>
            <a:spLocks noGrp="1" noChangeArrowheads="1"/>
          </p:cNvSpPr>
          <p:nvPr>
            <p:ph idx="1"/>
          </p:nvPr>
        </p:nvSpPr>
        <p:spPr>
          <a:xfrm>
            <a:off x="493185" y="1381125"/>
            <a:ext cx="11050026" cy="4724400"/>
          </a:xfrm>
        </p:spPr>
        <p:txBody>
          <a:bodyPr>
            <a:normAutofit fontScale="92500" lnSpcReduction="10000"/>
          </a:bodyPr>
          <a:lstStyle/>
          <a:p>
            <a:pPr marL="457200" indent="-457200">
              <a:buFont typeface="+mj-lt"/>
              <a:buAutoNum type="arabicPeriod"/>
            </a:pPr>
            <a:r>
              <a:rPr lang="en-US" dirty="0">
                <a:hlinkClick r:id="rId3"/>
              </a:rPr>
              <a:t>Log in to </a:t>
            </a:r>
            <a:r>
              <a:rPr lang="en-US" dirty="0" err="1">
                <a:hlinkClick r:id="rId3"/>
              </a:rPr>
              <a:t>Biowulf</a:t>
            </a:r>
            <a:r>
              <a:rPr lang="en-US" dirty="0"/>
              <a:t> and enter a directory on the </a:t>
            </a:r>
            <a:r>
              <a:rPr lang="en-US" dirty="0">
                <a:solidFill>
                  <a:srgbClr val="296B7F"/>
                </a:solidFill>
                <a:latin typeface="Courier New" panose="02070309020205020404" pitchFamily="49" charset="0"/>
                <a:cs typeface="Courier New" panose="02070309020205020404" pitchFamily="49" charset="0"/>
              </a:rPr>
              <a:t>/data</a:t>
            </a:r>
            <a:r>
              <a:rPr lang="en-US" dirty="0"/>
              <a:t> partition (e.g., </a:t>
            </a:r>
            <a:r>
              <a:rPr lang="en-US" dirty="0">
                <a:solidFill>
                  <a:srgbClr val="296B7F"/>
                </a:solidFill>
                <a:latin typeface="Courier New" panose="02070309020205020404" pitchFamily="49" charset="0"/>
                <a:cs typeface="Courier New" panose="02070309020205020404" pitchFamily="49" charset="0"/>
              </a:rPr>
              <a:t>/data/$USER/candle</a:t>
            </a:r>
            <a:r>
              <a:rPr lang="en-US" dirty="0"/>
              <a:t>)</a:t>
            </a:r>
          </a:p>
          <a:p>
            <a:pPr marL="457200" indent="-457200">
              <a:buFont typeface="+mj-lt"/>
              <a:buAutoNum type="arabicPeriod"/>
            </a:pPr>
            <a:r>
              <a:rPr lang="en-US" dirty="0"/>
              <a:t>Load the CANDLE module:</a:t>
            </a:r>
            <a:br>
              <a:rPr lang="en-US" dirty="0"/>
            </a:br>
            <a:r>
              <a:rPr lang="en-US" dirty="0"/>
              <a:t>	</a:t>
            </a: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module load candle</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Import a sample CANDLE job:</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import-template &lt;</a:t>
            </a:r>
            <a:r>
              <a:rPr lang="en-US" dirty="0" err="1">
                <a:solidFill>
                  <a:srgbClr val="296B7F"/>
                </a:solidFill>
                <a:latin typeface="Courier New" panose="02070309020205020404" pitchFamily="49" charset="0"/>
                <a:cs typeface="Courier New" panose="02070309020205020404" pitchFamily="49" charset="0"/>
              </a:rPr>
              <a:t>grid|bayesian|r|bash</a:t>
            </a:r>
            <a:r>
              <a:rPr lang="en-US" dirty="0">
                <a:solidFill>
                  <a:srgbClr val="296B7F"/>
                </a:solidFill>
                <a:latin typeface="Courier New" panose="02070309020205020404" pitchFamily="49" charset="0"/>
                <a:cs typeface="Courier New" panose="02070309020205020404" pitchFamily="49" charset="0"/>
              </a:rPr>
              <a:t>&gt;</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Submit the job to </a:t>
            </a:r>
            <a:r>
              <a:rPr lang="en-US" dirty="0" err="1"/>
              <a:t>Biowulf</a:t>
            </a:r>
            <a:r>
              <a:rPr lang="en-US" dirty="0"/>
              <a:t>:</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submit-job &lt;TEMPLATE-NAME&gt;_example.in</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Inspect the results:</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aggregate-results $(</a:t>
            </a:r>
            <a:r>
              <a:rPr lang="en-US" dirty="0" err="1">
                <a:solidFill>
                  <a:srgbClr val="296B7F"/>
                </a:solidFill>
                <a:latin typeface="Courier New" panose="02070309020205020404" pitchFamily="49" charset="0"/>
                <a:cs typeface="Courier New" panose="02070309020205020404" pitchFamily="49" charset="0"/>
              </a:rPr>
              <a:t>pwd</a:t>
            </a:r>
            <a:r>
              <a:rPr lang="en-US" dirty="0">
                <a:solidFill>
                  <a:srgbClr val="296B7F"/>
                </a:solidFill>
                <a:latin typeface="Courier New" panose="02070309020205020404" pitchFamily="49" charset="0"/>
                <a:cs typeface="Courier New" panose="02070309020205020404" pitchFamily="49" charset="0"/>
              </a:rPr>
              <a:t>)/last-candle-job</a:t>
            </a:r>
          </a:p>
        </p:txBody>
      </p:sp>
      <p:sp>
        <p:nvSpPr>
          <p:cNvPr id="2" name="Slide Number Placeholder 1"/>
          <p:cNvSpPr>
            <a:spLocks noGrp="1"/>
          </p:cNvSpPr>
          <p:nvPr>
            <p:ph type="sldNum" sz="quarter" idx="4"/>
          </p:nvPr>
        </p:nvSpPr>
        <p:spPr/>
        <p:txBody>
          <a:bodyPr/>
          <a:lstStyle/>
          <a:p>
            <a:fld id="{0A090F8D-2E91-45E8-9D37-A3B45C7194D7}" type="slidenum">
              <a:rPr lang="en-US" smtClean="0"/>
              <a:pPr/>
              <a:t>13</a:t>
            </a:fld>
            <a:endParaRPr lang="en-US" dirty="0"/>
          </a:p>
        </p:txBody>
      </p:sp>
    </p:spTree>
    <p:extLst>
      <p:ext uri="{BB962C8B-B14F-4D97-AF65-F5344CB8AC3E}">
        <p14:creationId xmlns:p14="http://schemas.microsoft.com/office/powerpoint/2010/main" val="25388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Summary: How to perform HPO on your own model using CANDLE</a:t>
            </a:r>
          </a:p>
        </p:txBody>
      </p:sp>
      <p:sp>
        <p:nvSpPr>
          <p:cNvPr id="7171" name="Rectangle 3"/>
          <p:cNvSpPr>
            <a:spLocks noGrp="1" noChangeArrowheads="1"/>
          </p:cNvSpPr>
          <p:nvPr>
            <p:ph idx="1"/>
          </p:nvPr>
        </p:nvSpPr>
        <p:spPr/>
        <p:txBody>
          <a:bodyPr>
            <a:normAutofit/>
          </a:bodyPr>
          <a:lstStyle/>
          <a:p>
            <a:pPr marL="457200" indent="-457200">
              <a:buFont typeface="+mj-lt"/>
              <a:buAutoNum type="arabicPeriod"/>
            </a:pPr>
            <a:r>
              <a:rPr lang="en-US" dirty="0"/>
              <a:t>Ensure your model already works on </a:t>
            </a:r>
            <a:r>
              <a:rPr lang="en-US" dirty="0" err="1"/>
              <a:t>Biowulf</a:t>
            </a:r>
            <a:endParaRPr lang="en-US" dirty="0"/>
          </a:p>
          <a:p>
            <a:pPr marL="457200" indent="-457200">
              <a:buFont typeface="+mj-lt"/>
              <a:buAutoNum type="arabicPeriod"/>
            </a:pPr>
            <a:r>
              <a:rPr lang="en-US" dirty="0"/>
              <a:t>Adapt your model to work with CANDLE</a:t>
            </a:r>
          </a:p>
          <a:p>
            <a:pPr marL="857250" lvl="1" indent="-457200"/>
            <a:r>
              <a:rPr lang="en-US" dirty="0"/>
              <a:t>Define the hyperparameters in your model using a dictionary (or </a:t>
            </a:r>
            <a:r>
              <a:rPr lang="en-US" dirty="0" err="1"/>
              <a:t>data.frame</a:t>
            </a:r>
            <a:r>
              <a:rPr lang="en-US" dirty="0"/>
              <a:t>) named </a:t>
            </a:r>
            <a:r>
              <a:rPr lang="en-US" b="1" dirty="0" err="1">
                <a:solidFill>
                  <a:srgbClr val="296B7F"/>
                </a:solidFill>
                <a:latin typeface="Courier New" panose="02070309020205020404" pitchFamily="49" charset="0"/>
                <a:cs typeface="Courier New" panose="02070309020205020404" pitchFamily="49" charset="0"/>
              </a:rPr>
              <a:t>candle_params</a:t>
            </a:r>
            <a:endParaRPr lang="en-US" b="1" dirty="0">
              <a:solidFill>
                <a:srgbClr val="296B7F"/>
              </a:solidFill>
              <a:latin typeface="Courier New" panose="02070309020205020404" pitchFamily="49" charset="0"/>
              <a:cs typeface="Courier New" panose="02070309020205020404" pitchFamily="49" charset="0"/>
            </a:endParaRPr>
          </a:p>
          <a:p>
            <a:pPr marL="857250" lvl="1" indent="-457200"/>
            <a:r>
              <a:rPr lang="en-US" dirty="0"/>
              <a:t>Assign a metric of model performance to a variable named </a:t>
            </a:r>
            <a:r>
              <a:rPr lang="en-US" b="1" dirty="0" err="1">
                <a:solidFill>
                  <a:srgbClr val="296B7F"/>
                </a:solidFill>
                <a:latin typeface="Courier New" panose="02070309020205020404" pitchFamily="49" charset="0"/>
                <a:cs typeface="Courier New" panose="02070309020205020404" pitchFamily="49" charset="0"/>
              </a:rPr>
              <a:t>candle_value_to_return</a:t>
            </a:r>
            <a:endParaRPr lang="en-US" b="1" dirty="0">
              <a:solidFill>
                <a:srgbClr val="296B7F"/>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Create a CANDLE input file</a:t>
            </a:r>
          </a:p>
          <a:p>
            <a:pPr marL="857250" lvl="1" indent="-457200"/>
            <a:r>
              <a:rPr lang="en-US" dirty="0"/>
              <a:t>This is easiest done by modifying one of the template input files that can be imported using </a:t>
            </a:r>
            <a:r>
              <a:rPr lang="en-US" b="1" dirty="0">
                <a:solidFill>
                  <a:srgbClr val="296B7F"/>
                </a:solidFill>
                <a:latin typeface="Courier New" panose="02070309020205020404" pitchFamily="49" charset="0"/>
                <a:cs typeface="Courier New" panose="02070309020205020404" pitchFamily="49" charset="0"/>
              </a:rPr>
              <a:t>candle import-template &lt;</a:t>
            </a:r>
            <a:r>
              <a:rPr lang="en-US" b="1" dirty="0" err="1">
                <a:solidFill>
                  <a:srgbClr val="296B7F"/>
                </a:solidFill>
                <a:latin typeface="Courier New" panose="02070309020205020404" pitchFamily="49" charset="0"/>
                <a:cs typeface="Courier New" panose="02070309020205020404" pitchFamily="49" charset="0"/>
              </a:rPr>
              <a:t>grid|bayesian|r|bash</a:t>
            </a:r>
            <a:r>
              <a:rPr lang="en-US" b="1" dirty="0">
                <a:solidFill>
                  <a:srgbClr val="296B7F"/>
                </a:solidFill>
                <a:latin typeface="Courier New" panose="02070309020205020404" pitchFamily="49" charset="0"/>
                <a:cs typeface="Courier New" panose="02070309020205020404" pitchFamily="49" charset="0"/>
              </a:rPr>
              <a:t>&gt;</a:t>
            </a:r>
          </a:p>
          <a:p>
            <a:pPr marL="457200" indent="-457200">
              <a:buFont typeface="+mj-lt"/>
              <a:buAutoNum type="arabicPeriod"/>
            </a:pPr>
            <a:r>
              <a:rPr lang="en-US" dirty="0"/>
              <a:t>Confirm that your CANDLE-adapted model and input file settings run using CANDLE without running a full workflow</a:t>
            </a:r>
          </a:p>
          <a:p>
            <a:pPr marL="457200" indent="-457200">
              <a:buFont typeface="+mj-lt"/>
              <a:buAutoNum type="arabicPeriod"/>
            </a:pPr>
            <a:r>
              <a:rPr lang="en-US" dirty="0"/>
              <a:t>Submit the full CANDLE job to </a:t>
            </a:r>
            <a:r>
              <a:rPr lang="en-US" dirty="0" err="1"/>
              <a:t>Biowulf</a:t>
            </a:r>
            <a:endParaRPr lang="en-US" dirty="0"/>
          </a:p>
          <a:p>
            <a:pPr marL="457200" indent="-457200">
              <a:buFont typeface="+mj-lt"/>
              <a:buAutoNum type="arabicPeriod"/>
            </a:pPr>
            <a:r>
              <a:rPr lang="en-US" dirty="0"/>
              <a:t>Inspect the results using, e.g., </a:t>
            </a:r>
            <a:r>
              <a:rPr lang="en-US" dirty="0">
                <a:solidFill>
                  <a:srgbClr val="296B7F"/>
                </a:solidFill>
                <a:latin typeface="Courier New" panose="02070309020205020404" pitchFamily="49" charset="0"/>
                <a:cs typeface="Courier New" panose="02070309020205020404" pitchFamily="49" charset="0"/>
              </a:rPr>
              <a:t>candle aggregate-results &lt;RESULTS-DIR&gt;</a:t>
            </a:r>
          </a:p>
        </p:txBody>
      </p:sp>
      <p:sp>
        <p:nvSpPr>
          <p:cNvPr id="2" name="Slide Number Placeholder 1"/>
          <p:cNvSpPr>
            <a:spLocks noGrp="1"/>
          </p:cNvSpPr>
          <p:nvPr>
            <p:ph type="sldNum" sz="quarter" idx="4"/>
          </p:nvPr>
        </p:nvSpPr>
        <p:spPr/>
        <p:txBody>
          <a:bodyPr/>
          <a:lstStyle/>
          <a:p>
            <a:fld id="{0A090F8D-2E91-45E8-9D37-A3B45C7194D7}" type="slidenum">
              <a:rPr lang="en-US" smtClean="0"/>
              <a:pPr/>
              <a:t>14</a:t>
            </a:fld>
            <a:endParaRPr lang="en-US" dirty="0"/>
          </a:p>
        </p:txBody>
      </p:sp>
    </p:spTree>
    <p:extLst>
      <p:ext uri="{BB962C8B-B14F-4D97-AF65-F5344CB8AC3E}">
        <p14:creationId xmlns:p14="http://schemas.microsoft.com/office/powerpoint/2010/main" val="24185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your model already works on </a:t>
            </a:r>
            <a:r>
              <a:rPr lang="en-US" dirty="0" err="1"/>
              <a:t>Biowulf</a:t>
            </a:r>
            <a:endParaRPr lang="en-US" dirty="0"/>
          </a:p>
        </p:txBody>
      </p:sp>
      <p:sp>
        <p:nvSpPr>
          <p:cNvPr id="7171" name="Rectangle 3"/>
          <p:cNvSpPr>
            <a:spLocks noGrp="1" noChangeArrowheads="1"/>
          </p:cNvSpPr>
          <p:nvPr>
            <p:ph idx="1"/>
          </p:nvPr>
        </p:nvSpPr>
        <p:spPr/>
        <p:txBody>
          <a:bodyPr>
            <a:normAutofit lnSpcReduction="10000"/>
          </a:bodyPr>
          <a:lstStyle/>
          <a:p>
            <a:r>
              <a:rPr lang="en-US" dirty="0"/>
              <a:t>Acquire a model:</a:t>
            </a:r>
          </a:p>
          <a:p>
            <a:pPr lvl="1"/>
            <a:r>
              <a:rPr lang="en-US" dirty="0"/>
              <a:t>Internet/GitHub</a:t>
            </a:r>
          </a:p>
          <a:p>
            <a:pPr lvl="1"/>
            <a:r>
              <a:rPr lang="en-US" dirty="0"/>
              <a:t>Textbook, journal article, or software documentation</a:t>
            </a:r>
          </a:p>
          <a:p>
            <a:pPr lvl="1"/>
            <a:r>
              <a:rPr lang="en-US" dirty="0"/>
              <a:t>You already have one</a:t>
            </a:r>
          </a:p>
          <a:p>
            <a:r>
              <a:rPr lang="en-US" dirty="0"/>
              <a:t>Request an interactive node on </a:t>
            </a:r>
            <a:r>
              <a:rPr lang="en-US" dirty="0" err="1"/>
              <a:t>Biowulf</a:t>
            </a:r>
            <a:r>
              <a:rPr lang="en-US" dirty="0"/>
              <a:t> using, e.g.:</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sinteractive</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gres</a:t>
            </a:r>
            <a:r>
              <a:rPr lang="en-US" dirty="0">
                <a:solidFill>
                  <a:srgbClr val="296B7F"/>
                </a:solidFill>
                <a:latin typeface="Courier New" panose="02070309020205020404" pitchFamily="49" charset="0"/>
                <a:cs typeface="Courier New" panose="02070309020205020404" pitchFamily="49" charset="0"/>
              </a:rPr>
              <a:t>=gpu:k80:1 --mem=20G</a:t>
            </a:r>
            <a:br>
              <a:rPr lang="en-US" dirty="0"/>
            </a:br>
            <a:endParaRPr lang="en-US" dirty="0"/>
          </a:p>
          <a:p>
            <a:r>
              <a:rPr lang="en-US" dirty="0"/>
              <a:t>Run the model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python my_model_script.py</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Rscript</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my_model_script.R</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r>
              <a:rPr lang="en-US" dirty="0"/>
              <a:t>See the </a:t>
            </a:r>
            <a:r>
              <a:rPr lang="en-US" dirty="0" err="1">
                <a:hlinkClick r:id="rId3"/>
              </a:rPr>
              <a:t>Biowulf</a:t>
            </a:r>
            <a:r>
              <a:rPr lang="en-US" dirty="0">
                <a:hlinkClick r:id="rId3"/>
              </a:rPr>
              <a:t> user guide</a:t>
            </a:r>
            <a:r>
              <a:rPr lang="en-US" dirty="0"/>
              <a:t> for more information on running scripts on </a:t>
            </a:r>
            <a:r>
              <a:rPr lang="en-US" dirty="0" err="1"/>
              <a:t>Biowulf</a:t>
            </a:r>
            <a:endParaRPr lang="en-US" dirty="0"/>
          </a:p>
        </p:txBody>
      </p:sp>
      <p:sp>
        <p:nvSpPr>
          <p:cNvPr id="2" name="Slide Number Placeholder 1"/>
          <p:cNvSpPr>
            <a:spLocks noGrp="1"/>
          </p:cNvSpPr>
          <p:nvPr>
            <p:ph type="sldNum" sz="quarter" idx="4"/>
          </p:nvPr>
        </p:nvSpPr>
        <p:spPr/>
        <p:txBody>
          <a:bodyPr/>
          <a:lstStyle/>
          <a:p>
            <a:fld id="{0A090F8D-2E91-45E8-9D37-A3B45C7194D7}" type="slidenum">
              <a:rPr lang="en-US" smtClean="0"/>
              <a:pPr/>
              <a:t>15</a:t>
            </a:fld>
            <a:endParaRPr lang="en-US" dirty="0"/>
          </a:p>
        </p:txBody>
      </p:sp>
    </p:spTree>
    <p:extLst>
      <p:ext uri="{BB962C8B-B14F-4D97-AF65-F5344CB8AC3E}">
        <p14:creationId xmlns:p14="http://schemas.microsoft.com/office/powerpoint/2010/main" val="60999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your model to work with CANDLE</a:t>
            </a:r>
          </a:p>
        </p:txBody>
      </p:sp>
      <p:sp>
        <p:nvSpPr>
          <p:cNvPr id="7171" name="Rectangle 3"/>
          <p:cNvSpPr>
            <a:spLocks noGrp="1" noChangeArrowheads="1"/>
          </p:cNvSpPr>
          <p:nvPr>
            <p:ph idx="1"/>
          </p:nvPr>
        </p:nvSpPr>
        <p:spPr/>
        <p:txBody>
          <a:bodyPr>
            <a:normAutofit/>
          </a:bodyPr>
          <a:lstStyle/>
          <a:p>
            <a:pPr marL="457200" indent="-457200">
              <a:buFont typeface="+mj-lt"/>
              <a:buAutoNum type="alphaUcPeriod"/>
            </a:pPr>
            <a:r>
              <a:rPr lang="en-US" dirty="0"/>
              <a:t>Define the hyperparameters in your model by the </a:t>
            </a:r>
            <a:r>
              <a:rPr lang="en-US" dirty="0" err="1">
                <a:solidFill>
                  <a:srgbClr val="296B7F"/>
                </a:solidFill>
                <a:latin typeface="Courier New" panose="02070309020205020404" pitchFamily="49" charset="0"/>
                <a:cs typeface="Courier New" panose="02070309020205020404" pitchFamily="49" charset="0"/>
              </a:rPr>
              <a:t>candle_params</a:t>
            </a:r>
            <a:r>
              <a:rPr lang="en-US" dirty="0"/>
              <a:t> dictionary (Python) or </a:t>
            </a:r>
            <a:r>
              <a:rPr lang="en-US" dirty="0" err="1"/>
              <a:t>data.frame</a:t>
            </a:r>
            <a:r>
              <a:rPr lang="en-US" dirty="0"/>
              <a:t> (R), e.g.:</a:t>
            </a:r>
          </a:p>
        </p:txBody>
      </p:sp>
      <p:sp>
        <p:nvSpPr>
          <p:cNvPr id="2" name="Slide Number Placeholder 1"/>
          <p:cNvSpPr>
            <a:spLocks noGrp="1"/>
          </p:cNvSpPr>
          <p:nvPr>
            <p:ph type="sldNum" sz="quarter" idx="4"/>
          </p:nvPr>
        </p:nvSpPr>
        <p:spPr/>
        <p:txBody>
          <a:bodyPr/>
          <a:lstStyle/>
          <a:p>
            <a:fld id="{0A090F8D-2E91-45E8-9D37-A3B45C7194D7}" type="slidenum">
              <a:rPr lang="en-US" smtClean="0"/>
              <a:pPr/>
              <a:t>16</a:t>
            </a:fld>
            <a:endParaRPr lang="en-US" dirty="0"/>
          </a:p>
        </p:txBody>
      </p:sp>
      <p:grpSp>
        <p:nvGrpSpPr>
          <p:cNvPr id="11" name="Group 10">
            <a:extLst>
              <a:ext uri="{FF2B5EF4-FFF2-40B4-BE49-F238E27FC236}">
                <a16:creationId xmlns:a16="http://schemas.microsoft.com/office/drawing/2014/main" id="{59539E2C-DBC9-4030-B0A6-702F66914F35}"/>
              </a:ext>
            </a:extLst>
          </p:cNvPr>
          <p:cNvGrpSpPr/>
          <p:nvPr/>
        </p:nvGrpSpPr>
        <p:grpSpPr>
          <a:xfrm>
            <a:off x="1367862" y="2192295"/>
            <a:ext cx="9456276" cy="1145696"/>
            <a:chOff x="1407667" y="2173851"/>
            <a:chExt cx="9456276" cy="1145696"/>
          </a:xfrm>
        </p:grpSpPr>
        <p:grpSp>
          <p:nvGrpSpPr>
            <p:cNvPr id="6" name="Group 5">
              <a:extLst>
                <a:ext uri="{FF2B5EF4-FFF2-40B4-BE49-F238E27FC236}">
                  <a16:creationId xmlns:a16="http://schemas.microsoft.com/office/drawing/2014/main" id="{9BCCCC97-F938-4DAD-A32C-C303E82C4F37}"/>
                </a:ext>
              </a:extLst>
            </p:cNvPr>
            <p:cNvGrpSpPr/>
            <p:nvPr/>
          </p:nvGrpSpPr>
          <p:grpSpPr>
            <a:xfrm>
              <a:off x="1407667" y="2734771"/>
              <a:ext cx="9456276" cy="584776"/>
              <a:chOff x="1759132" y="3165565"/>
              <a:chExt cx="9456276" cy="584776"/>
            </a:xfrm>
          </p:grpSpPr>
          <p:sp>
            <p:nvSpPr>
              <p:cNvPr id="4" name="TextBox 3">
                <a:extLst>
                  <a:ext uri="{FF2B5EF4-FFF2-40B4-BE49-F238E27FC236}">
                    <a16:creationId xmlns:a16="http://schemas.microsoft.com/office/drawing/2014/main" id="{A215F69E-B4C6-4657-A13D-7523E7A78B40}"/>
                  </a:ext>
                </a:extLst>
              </p:cNvPr>
              <p:cNvSpPr txBox="1"/>
              <p:nvPr/>
            </p:nvSpPr>
            <p:spPr>
              <a:xfrm>
                <a:off x="1759132" y="3165566"/>
                <a:ext cx="2389270"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 4</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 5</a:t>
                </a:r>
              </a:p>
            </p:txBody>
          </p:sp>
          <p:sp>
            <p:nvSpPr>
              <p:cNvPr id="7" name="TextBox 6">
                <a:extLst>
                  <a:ext uri="{FF2B5EF4-FFF2-40B4-BE49-F238E27FC236}">
                    <a16:creationId xmlns:a16="http://schemas.microsoft.com/office/drawing/2014/main" id="{BF52F42B-E889-429E-95EE-3B73582FA124}"/>
                  </a:ext>
                </a:extLst>
              </p:cNvPr>
              <p:cNvSpPr txBox="1"/>
              <p:nvPr/>
            </p:nvSpPr>
            <p:spPr>
              <a:xfrm>
                <a:off x="5042263" y="3165565"/>
                <a:ext cx="6173145"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decision_tree_depth</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E6604468-DD11-4484-A262-3E01B7AE855C}"/>
                  </a:ext>
                </a:extLst>
              </p:cNvPr>
              <p:cNvSpPr/>
              <p:nvPr/>
            </p:nvSpPr>
            <p:spPr>
              <a:xfrm>
                <a:off x="4243031" y="3314261"/>
                <a:ext cx="704603" cy="287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100F9C1-E8F5-4026-B45C-36F5717A411C}"/>
                </a:ext>
              </a:extLst>
            </p:cNvPr>
            <p:cNvSpPr txBox="1"/>
            <p:nvPr/>
          </p:nvSpPr>
          <p:spPr>
            <a:xfrm>
              <a:off x="5166677" y="2173851"/>
              <a:ext cx="1938256" cy="369332"/>
            </a:xfrm>
            <a:prstGeom prst="rect">
              <a:avLst/>
            </a:prstGeom>
            <a:noFill/>
          </p:spPr>
          <p:txBody>
            <a:bodyPr wrap="square" rtlCol="0">
              <a:spAutoFit/>
            </a:bodyPr>
            <a:lstStyle/>
            <a:p>
              <a:r>
                <a:rPr lang="en-US" b="1" u="sng" dirty="0"/>
                <a:t>Python example</a:t>
              </a:r>
            </a:p>
          </p:txBody>
        </p:sp>
      </p:grpSp>
      <p:grpSp>
        <p:nvGrpSpPr>
          <p:cNvPr id="18" name="Group 17">
            <a:extLst>
              <a:ext uri="{FF2B5EF4-FFF2-40B4-BE49-F238E27FC236}">
                <a16:creationId xmlns:a16="http://schemas.microsoft.com/office/drawing/2014/main" id="{36CBDBB2-8D18-40A3-AA85-6FC6DF72A9E5}"/>
              </a:ext>
            </a:extLst>
          </p:cNvPr>
          <p:cNvGrpSpPr/>
          <p:nvPr/>
        </p:nvGrpSpPr>
        <p:grpSpPr>
          <a:xfrm>
            <a:off x="1179847" y="3668708"/>
            <a:ext cx="9832305" cy="1145696"/>
            <a:chOff x="1284185" y="3656374"/>
            <a:chExt cx="9832305" cy="1145696"/>
          </a:xfrm>
        </p:grpSpPr>
        <p:grpSp>
          <p:nvGrpSpPr>
            <p:cNvPr id="13" name="Group 12">
              <a:extLst>
                <a:ext uri="{FF2B5EF4-FFF2-40B4-BE49-F238E27FC236}">
                  <a16:creationId xmlns:a16="http://schemas.microsoft.com/office/drawing/2014/main" id="{720DBC20-A220-42B8-9051-D4081A4C2674}"/>
                </a:ext>
              </a:extLst>
            </p:cNvPr>
            <p:cNvGrpSpPr/>
            <p:nvPr/>
          </p:nvGrpSpPr>
          <p:grpSpPr>
            <a:xfrm>
              <a:off x="1284185" y="4217294"/>
              <a:ext cx="9832305" cy="584776"/>
              <a:chOff x="1759132" y="3165565"/>
              <a:chExt cx="9832305" cy="584776"/>
            </a:xfrm>
          </p:grpSpPr>
          <p:sp>
            <p:nvSpPr>
              <p:cNvPr id="15" name="TextBox 14">
                <a:extLst>
                  <a:ext uri="{FF2B5EF4-FFF2-40B4-BE49-F238E27FC236}">
                    <a16:creationId xmlns:a16="http://schemas.microsoft.com/office/drawing/2014/main" id="{0D3F1482-AB30-4FDE-B84E-630AB049D9F6}"/>
                  </a:ext>
                </a:extLst>
              </p:cNvPr>
              <p:cNvSpPr txBox="1"/>
              <p:nvPr/>
            </p:nvSpPr>
            <p:spPr>
              <a:xfrm>
                <a:off x="1759132" y="3165566"/>
                <a:ext cx="2512752"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&lt;- 4</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&lt;- 5</a:t>
                </a:r>
              </a:p>
            </p:txBody>
          </p:sp>
          <p:sp>
            <p:nvSpPr>
              <p:cNvPr id="16" name="TextBox 15">
                <a:extLst>
                  <a:ext uri="{FF2B5EF4-FFF2-40B4-BE49-F238E27FC236}">
                    <a16:creationId xmlns:a16="http://schemas.microsoft.com/office/drawing/2014/main" id="{D2311A50-7D44-4B70-AC7B-35AB323AC8A6}"/>
                  </a:ext>
                </a:extLst>
              </p:cNvPr>
              <p:cNvSpPr txBox="1"/>
              <p:nvPr/>
            </p:nvSpPr>
            <p:spPr>
              <a:xfrm>
                <a:off x="5042262" y="3165565"/>
                <a:ext cx="6549175" cy="584775"/>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tree_depth</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decision_tree_depth</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candle_params</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nhidden_layers</a:t>
                </a:r>
                <a:r>
                  <a:rPr lang="en-US" sz="1600" b="1" dirty="0">
                    <a:solidFill>
                      <a:srgbClr val="296B7F"/>
                    </a:solidFill>
                    <a:latin typeface="Courier New" panose="02070309020205020404" pitchFamily="49" charset="0"/>
                    <a:cs typeface="Courier New" panose="02070309020205020404" pitchFamily="49" charset="0"/>
                  </a:rPr>
                  <a:t>”]]</a:t>
                </a:r>
              </a:p>
            </p:txBody>
          </p:sp>
          <p:sp>
            <p:nvSpPr>
              <p:cNvPr id="17" name="Arrow: Right 16">
                <a:extLst>
                  <a:ext uri="{FF2B5EF4-FFF2-40B4-BE49-F238E27FC236}">
                    <a16:creationId xmlns:a16="http://schemas.microsoft.com/office/drawing/2014/main" id="{C094676B-5B02-475E-A79C-BEADAB250369}"/>
                  </a:ext>
                </a:extLst>
              </p:cNvPr>
              <p:cNvSpPr/>
              <p:nvPr/>
            </p:nvSpPr>
            <p:spPr>
              <a:xfrm>
                <a:off x="4302429" y="3314263"/>
                <a:ext cx="704603" cy="287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B7973BD6-D3F1-457B-9BBB-DD1572AC06EF}"/>
                </a:ext>
              </a:extLst>
            </p:cNvPr>
            <p:cNvSpPr txBox="1"/>
            <p:nvPr/>
          </p:nvSpPr>
          <p:spPr>
            <a:xfrm>
              <a:off x="5535686" y="3656374"/>
              <a:ext cx="1329302" cy="369332"/>
            </a:xfrm>
            <a:prstGeom prst="rect">
              <a:avLst/>
            </a:prstGeom>
            <a:noFill/>
          </p:spPr>
          <p:txBody>
            <a:bodyPr wrap="square" rtlCol="0">
              <a:spAutoFit/>
            </a:bodyPr>
            <a:lstStyle/>
            <a:p>
              <a:r>
                <a:rPr lang="en-US" b="1" u="sng" dirty="0"/>
                <a:t>R example</a:t>
              </a:r>
            </a:p>
          </p:txBody>
        </p:sp>
      </p:grpSp>
    </p:spTree>
    <p:extLst>
      <p:ext uri="{BB962C8B-B14F-4D97-AF65-F5344CB8AC3E}">
        <p14:creationId xmlns:p14="http://schemas.microsoft.com/office/powerpoint/2010/main" val="261720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your model to work with CANDLE </a:t>
            </a:r>
            <a:r>
              <a:rPr lang="en-US" dirty="0" err="1"/>
              <a:t>ctd</a:t>
            </a:r>
            <a:r>
              <a:rPr lang="en-US" dirty="0"/>
              <a:t>.</a:t>
            </a:r>
          </a:p>
        </p:txBody>
      </p:sp>
      <p:sp>
        <p:nvSpPr>
          <p:cNvPr id="7171" name="Rectangle 3"/>
          <p:cNvSpPr>
            <a:spLocks noGrp="1" noChangeArrowheads="1"/>
          </p:cNvSpPr>
          <p:nvPr>
            <p:ph idx="1"/>
          </p:nvPr>
        </p:nvSpPr>
        <p:spPr/>
        <p:txBody>
          <a:bodyPr>
            <a:normAutofit/>
          </a:bodyPr>
          <a:lstStyle/>
          <a:p>
            <a:pPr marL="457200" indent="-457200">
              <a:buFont typeface="+mj-lt"/>
              <a:buAutoNum type="alphaUcPeriod" startAt="2"/>
            </a:pPr>
            <a:r>
              <a:rPr lang="en-US" dirty="0"/>
              <a:t>Assign a minimization metric of model performance to the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 variable, e.g.:</a:t>
            </a:r>
          </a:p>
        </p:txBody>
      </p:sp>
      <p:sp>
        <p:nvSpPr>
          <p:cNvPr id="2" name="Slide Number Placeholder 1"/>
          <p:cNvSpPr>
            <a:spLocks noGrp="1"/>
          </p:cNvSpPr>
          <p:nvPr>
            <p:ph type="sldNum" sz="quarter" idx="4"/>
          </p:nvPr>
        </p:nvSpPr>
        <p:spPr/>
        <p:txBody>
          <a:bodyPr/>
          <a:lstStyle/>
          <a:p>
            <a:fld id="{0A090F8D-2E91-45E8-9D37-A3B45C7194D7}" type="slidenum">
              <a:rPr lang="en-US" smtClean="0"/>
              <a:pPr/>
              <a:t>17</a:t>
            </a:fld>
            <a:endParaRPr lang="en-US" dirty="0"/>
          </a:p>
        </p:txBody>
      </p:sp>
      <p:grpSp>
        <p:nvGrpSpPr>
          <p:cNvPr id="12" name="Group 11">
            <a:extLst>
              <a:ext uri="{FF2B5EF4-FFF2-40B4-BE49-F238E27FC236}">
                <a16:creationId xmlns:a16="http://schemas.microsoft.com/office/drawing/2014/main" id="{61BF6D1C-4D58-46A5-8A53-200AD4372E82}"/>
              </a:ext>
            </a:extLst>
          </p:cNvPr>
          <p:cNvGrpSpPr/>
          <p:nvPr/>
        </p:nvGrpSpPr>
        <p:grpSpPr>
          <a:xfrm>
            <a:off x="3672675" y="2286613"/>
            <a:ext cx="4846649" cy="1145696"/>
            <a:chOff x="3955397" y="2166166"/>
            <a:chExt cx="4846649" cy="1145696"/>
          </a:xfrm>
        </p:grpSpPr>
        <p:sp>
          <p:nvSpPr>
            <p:cNvPr id="21" name="TextBox 20">
              <a:extLst>
                <a:ext uri="{FF2B5EF4-FFF2-40B4-BE49-F238E27FC236}">
                  <a16:creationId xmlns:a16="http://schemas.microsoft.com/office/drawing/2014/main" id="{991DFD2C-4F16-40DF-8AB8-3B2743FBB158}"/>
                </a:ext>
              </a:extLst>
            </p:cNvPr>
            <p:cNvSpPr txBox="1"/>
            <p:nvPr/>
          </p:nvSpPr>
          <p:spPr>
            <a:xfrm>
              <a:off x="3955397" y="2727087"/>
              <a:ext cx="4846649" cy="584775"/>
            </a:xfrm>
            <a:prstGeom prst="rect">
              <a:avLst/>
            </a:prstGeom>
            <a:noFill/>
          </p:spPr>
          <p:txBody>
            <a:bodyPr wrap="square" rtlCol="0">
              <a:spAutoFit/>
            </a:bodyPr>
            <a:lstStyle/>
            <a:p>
              <a:r>
                <a:rPr lang="en-US" sz="1600" b="1" dirty="0">
                  <a:solidFill>
                    <a:srgbClr val="296B7F"/>
                  </a:solidFill>
                  <a:latin typeface="Courier New" panose="02070309020205020404" pitchFamily="49" charset="0"/>
                  <a:cs typeface="Courier New" panose="02070309020205020404" pitchFamily="49" charset="0"/>
                </a:rPr>
                <a:t>score = </a:t>
              </a:r>
              <a:r>
                <a:rPr lang="en-US" sz="1600" b="1" dirty="0" err="1">
                  <a:solidFill>
                    <a:srgbClr val="296B7F"/>
                  </a:solidFill>
                  <a:latin typeface="Courier New" panose="02070309020205020404" pitchFamily="49" charset="0"/>
                  <a:cs typeface="Courier New" panose="02070309020205020404" pitchFamily="49" charset="0"/>
                </a:rPr>
                <a:t>model.evaluate</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x_test</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y_test</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err="1">
                  <a:solidFill>
                    <a:srgbClr val="296B7F"/>
                  </a:solidFill>
                  <a:latin typeface="Courier New" panose="02070309020205020404" pitchFamily="49" charset="0"/>
                  <a:cs typeface="Courier New" panose="02070309020205020404" pitchFamily="49" charset="0"/>
                </a:rPr>
                <a:t>candle_value_to_return</a:t>
              </a:r>
              <a:r>
                <a:rPr lang="en-US" sz="1600" b="1" dirty="0">
                  <a:solidFill>
                    <a:srgbClr val="296B7F"/>
                  </a:solidFill>
                  <a:latin typeface="Courier New" panose="02070309020205020404" pitchFamily="49" charset="0"/>
                  <a:cs typeface="Courier New" panose="02070309020205020404" pitchFamily="49" charset="0"/>
                </a:rPr>
                <a:t> = score[0]</a:t>
              </a:r>
            </a:p>
          </p:txBody>
        </p:sp>
        <p:sp>
          <p:nvSpPr>
            <p:cNvPr id="20" name="TextBox 19">
              <a:extLst>
                <a:ext uri="{FF2B5EF4-FFF2-40B4-BE49-F238E27FC236}">
                  <a16:creationId xmlns:a16="http://schemas.microsoft.com/office/drawing/2014/main" id="{8C2771F2-1C05-4AE6-B51E-5436A21FC069}"/>
                </a:ext>
              </a:extLst>
            </p:cNvPr>
            <p:cNvSpPr txBox="1"/>
            <p:nvPr/>
          </p:nvSpPr>
          <p:spPr>
            <a:xfrm>
              <a:off x="5409593" y="2166166"/>
              <a:ext cx="1938256" cy="369332"/>
            </a:xfrm>
            <a:prstGeom prst="rect">
              <a:avLst/>
            </a:prstGeom>
            <a:noFill/>
          </p:spPr>
          <p:txBody>
            <a:bodyPr wrap="square" rtlCol="0">
              <a:spAutoFit/>
            </a:bodyPr>
            <a:lstStyle/>
            <a:p>
              <a:r>
                <a:rPr lang="en-US" b="1" u="sng" dirty="0"/>
                <a:t>Python example</a:t>
              </a:r>
            </a:p>
          </p:txBody>
        </p:sp>
      </p:grpSp>
      <p:grpSp>
        <p:nvGrpSpPr>
          <p:cNvPr id="30" name="Group 29">
            <a:extLst>
              <a:ext uri="{FF2B5EF4-FFF2-40B4-BE49-F238E27FC236}">
                <a16:creationId xmlns:a16="http://schemas.microsoft.com/office/drawing/2014/main" id="{B229CFF6-E464-4C93-9C4C-551F5B761440}"/>
              </a:ext>
            </a:extLst>
          </p:cNvPr>
          <p:cNvGrpSpPr/>
          <p:nvPr/>
        </p:nvGrpSpPr>
        <p:grpSpPr>
          <a:xfrm>
            <a:off x="3311895" y="3812994"/>
            <a:ext cx="5568208" cy="899475"/>
            <a:chOff x="3558375" y="3743325"/>
            <a:chExt cx="5568208" cy="899475"/>
          </a:xfrm>
        </p:grpSpPr>
        <p:sp>
          <p:nvSpPr>
            <p:cNvPr id="27" name="TextBox 26">
              <a:extLst>
                <a:ext uri="{FF2B5EF4-FFF2-40B4-BE49-F238E27FC236}">
                  <a16:creationId xmlns:a16="http://schemas.microsoft.com/office/drawing/2014/main" id="{7A655925-A00A-47E6-9A8E-D55760ABAAA7}"/>
                </a:ext>
              </a:extLst>
            </p:cNvPr>
            <p:cNvSpPr txBox="1"/>
            <p:nvPr/>
          </p:nvSpPr>
          <p:spPr>
            <a:xfrm>
              <a:off x="3558375" y="4304246"/>
              <a:ext cx="5568208" cy="338554"/>
            </a:xfrm>
            <a:prstGeom prst="rect">
              <a:avLst/>
            </a:prstGeom>
            <a:noFill/>
          </p:spPr>
          <p:txBody>
            <a:bodyPr wrap="square" rtlCol="0">
              <a:spAutoFit/>
            </a:bodyPr>
            <a:lstStyle/>
            <a:p>
              <a:r>
                <a:rPr lang="en-US" sz="1600" b="1" dirty="0" err="1">
                  <a:solidFill>
                    <a:srgbClr val="296B7F"/>
                  </a:solidFill>
                  <a:latin typeface="Courier New" panose="02070309020205020404" pitchFamily="49" charset="0"/>
                  <a:cs typeface="Courier New" panose="02070309020205020404" pitchFamily="49" charset="0"/>
                </a:rPr>
                <a:t>candle_value_to_return</a:t>
              </a:r>
              <a:r>
                <a:rPr lang="en-US" sz="1600" b="1" dirty="0">
                  <a:solidFill>
                    <a:srgbClr val="296B7F"/>
                  </a:solidFill>
                  <a:latin typeface="Courier New" panose="02070309020205020404" pitchFamily="49" charset="0"/>
                  <a:cs typeface="Courier New" panose="02070309020205020404" pitchFamily="49" charset="0"/>
                </a:rPr>
                <a:t> &lt;- </a:t>
              </a:r>
              <a:r>
                <a:rPr lang="en-US" sz="1600" b="1" dirty="0" err="1">
                  <a:solidFill>
                    <a:srgbClr val="296B7F"/>
                  </a:solidFill>
                  <a:latin typeface="Courier New" panose="02070309020205020404" pitchFamily="49" charset="0"/>
                  <a:cs typeface="Courier New" panose="02070309020205020404" pitchFamily="49" charset="0"/>
                </a:rPr>
                <a:t>my_validation_loss</a:t>
              </a:r>
              <a:endParaRPr lang="en-US" sz="1600" b="1" dirty="0">
                <a:solidFill>
                  <a:srgbClr val="296B7F"/>
                </a:solidFill>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ECCBC22B-8D3B-481C-B807-2C2208EA65F2}"/>
                </a:ext>
              </a:extLst>
            </p:cNvPr>
            <p:cNvSpPr txBox="1"/>
            <p:nvPr/>
          </p:nvSpPr>
          <p:spPr>
            <a:xfrm>
              <a:off x="5677828" y="3743325"/>
              <a:ext cx="1329302" cy="369332"/>
            </a:xfrm>
            <a:prstGeom prst="rect">
              <a:avLst/>
            </a:prstGeom>
            <a:noFill/>
          </p:spPr>
          <p:txBody>
            <a:bodyPr wrap="square" rtlCol="0">
              <a:spAutoFit/>
            </a:bodyPr>
            <a:lstStyle/>
            <a:p>
              <a:r>
                <a:rPr lang="en-US" b="1" u="sng" dirty="0"/>
                <a:t>R example</a:t>
              </a:r>
            </a:p>
          </p:txBody>
        </p:sp>
      </p:grpSp>
    </p:spTree>
    <p:extLst>
      <p:ext uri="{BB962C8B-B14F-4D97-AF65-F5344CB8AC3E}">
        <p14:creationId xmlns:p14="http://schemas.microsoft.com/office/powerpoint/2010/main" val="16364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a:t>
            </a:r>
          </a:p>
        </p:txBody>
      </p:sp>
      <p:sp>
        <p:nvSpPr>
          <p:cNvPr id="7171" name="Rectangle 3"/>
          <p:cNvSpPr>
            <a:spLocks noGrp="1" noChangeArrowheads="1"/>
          </p:cNvSpPr>
          <p:nvPr>
            <p:ph idx="1"/>
          </p:nvPr>
        </p:nvSpPr>
        <p:spPr>
          <a:xfrm>
            <a:off x="493185" y="1381125"/>
            <a:ext cx="6354955" cy="4724400"/>
          </a:xfrm>
        </p:spPr>
        <p:txBody>
          <a:bodyPr>
            <a:normAutofit fontScale="92500" lnSpcReduction="20000"/>
          </a:bodyPr>
          <a:lstStyle/>
          <a:p>
            <a:r>
              <a:rPr lang="en-US" dirty="0"/>
              <a:t>This is a single text file containing all the settings you need for your CANDLE job</a:t>
            </a:r>
          </a:p>
          <a:p>
            <a:r>
              <a:rPr lang="en-US" dirty="0"/>
              <a:t>The easiest way to create an input file is to modify one of the templates, which can be imported using</a:t>
            </a:r>
            <a:br>
              <a:rPr lang="en-US" dirty="0"/>
            </a:br>
            <a:br>
              <a:rPr lang="en-US" dirty="0"/>
            </a:br>
            <a:r>
              <a:rPr lang="en-US" dirty="0"/>
              <a:t>	</a:t>
            </a:r>
            <a:r>
              <a:rPr lang="en-US" sz="1500" dirty="0">
                <a:solidFill>
                  <a:srgbClr val="296B7F"/>
                </a:solidFill>
                <a:latin typeface="Courier New" panose="02070309020205020404" pitchFamily="49" charset="0"/>
                <a:cs typeface="Courier New" panose="02070309020205020404" pitchFamily="49" charset="0"/>
              </a:rPr>
              <a:t>candle import-template &lt;</a:t>
            </a:r>
            <a:r>
              <a:rPr lang="en-US" sz="1500" dirty="0" err="1">
                <a:solidFill>
                  <a:srgbClr val="296B7F"/>
                </a:solidFill>
                <a:latin typeface="Courier New" panose="02070309020205020404" pitchFamily="49" charset="0"/>
                <a:cs typeface="Courier New" panose="02070309020205020404" pitchFamily="49" charset="0"/>
              </a:rPr>
              <a:t>grid|bayesian|r|bash</a:t>
            </a:r>
            <a:r>
              <a:rPr lang="en-US" sz="1500" dirty="0">
                <a:solidFill>
                  <a:srgbClr val="296B7F"/>
                </a:solidFill>
                <a:latin typeface="Courier New" panose="02070309020205020404" pitchFamily="49" charset="0"/>
                <a:cs typeface="Courier New" panose="02070309020205020404" pitchFamily="49" charset="0"/>
              </a:rPr>
              <a:t>&gt;</a:t>
            </a:r>
            <a:br>
              <a:rPr lang="en-US" dirty="0">
                <a:solidFill>
                  <a:srgbClr val="296B7F"/>
                </a:solidFill>
              </a:rPr>
            </a:br>
            <a:endParaRPr lang="en-US" dirty="0">
              <a:solidFill>
                <a:srgbClr val="296B7F"/>
              </a:solidFill>
            </a:endParaRPr>
          </a:p>
          <a:p>
            <a:r>
              <a:rPr lang="en-US" dirty="0"/>
              <a:t>The input file contains three sections:</a:t>
            </a:r>
          </a:p>
          <a:p>
            <a:pPr lvl="1"/>
            <a:r>
              <a:rPr lang="en-US" b="1" dirty="0">
                <a:solidFill>
                  <a:srgbClr val="296B7F"/>
                </a:solidFill>
                <a:latin typeface="Courier New" panose="02070309020205020404" pitchFamily="49" charset="0"/>
                <a:cs typeface="Courier New" panose="02070309020205020404" pitchFamily="49" charset="0"/>
              </a:rPr>
              <a:t>&amp;control</a:t>
            </a:r>
            <a:r>
              <a:rPr lang="en-US" b="1" dirty="0"/>
              <a:t>:</a:t>
            </a:r>
            <a:r>
              <a:rPr lang="en-US" dirty="0"/>
              <a:t> General job settings</a:t>
            </a:r>
          </a:p>
          <a:p>
            <a:pPr lvl="1"/>
            <a:r>
              <a:rPr lang="en-US" b="1" dirty="0">
                <a:solidFill>
                  <a:srgbClr val="296B7F"/>
                </a:solidFill>
                <a:latin typeface="Courier New" panose="02070309020205020404" pitchFamily="49" charset="0"/>
                <a:cs typeface="Courier New" panose="02070309020205020404" pitchFamily="49" charset="0"/>
              </a:rPr>
              <a:t>&amp;</a:t>
            </a:r>
            <a:r>
              <a:rPr lang="en-US" b="1" dirty="0" err="1">
                <a:solidFill>
                  <a:srgbClr val="296B7F"/>
                </a:solidFill>
                <a:latin typeface="Courier New" panose="02070309020205020404" pitchFamily="49" charset="0"/>
                <a:cs typeface="Courier New" panose="02070309020205020404" pitchFamily="49" charset="0"/>
              </a:rPr>
              <a:t>default_model</a:t>
            </a:r>
            <a:r>
              <a:rPr lang="en-US" b="1" dirty="0"/>
              <a:t>:</a:t>
            </a:r>
            <a:r>
              <a:rPr lang="en-US" dirty="0"/>
              <a:t> Default values of whatever settings are defined using the </a:t>
            </a:r>
            <a:r>
              <a:rPr lang="en-US" b="1" dirty="0" err="1">
                <a:solidFill>
                  <a:srgbClr val="296B7F"/>
                </a:solidFill>
                <a:latin typeface="Courier New" panose="02070309020205020404" pitchFamily="49" charset="0"/>
                <a:cs typeface="Courier New" panose="02070309020205020404" pitchFamily="49" charset="0"/>
              </a:rPr>
              <a:t>candle_params</a:t>
            </a:r>
            <a:r>
              <a:rPr lang="en-US" dirty="0"/>
              <a:t> dictionary in the adapted model script from Step (2)</a:t>
            </a:r>
          </a:p>
          <a:p>
            <a:pPr lvl="1"/>
            <a:r>
              <a:rPr lang="en-US" b="1" dirty="0">
                <a:solidFill>
                  <a:srgbClr val="296B7F"/>
                </a:solidFill>
                <a:latin typeface="Courier New" panose="02070309020205020404" pitchFamily="49" charset="0"/>
                <a:cs typeface="Courier New" panose="02070309020205020404" pitchFamily="49" charset="0"/>
              </a:rPr>
              <a:t>&amp;</a:t>
            </a:r>
            <a:r>
              <a:rPr lang="en-US" b="1" dirty="0" err="1">
                <a:solidFill>
                  <a:srgbClr val="296B7F"/>
                </a:solidFill>
                <a:latin typeface="Courier New" panose="02070309020205020404" pitchFamily="49" charset="0"/>
                <a:cs typeface="Courier New" panose="02070309020205020404" pitchFamily="49" charset="0"/>
              </a:rPr>
              <a:t>param_space</a:t>
            </a:r>
            <a:r>
              <a:rPr lang="en-US" b="1" dirty="0"/>
              <a:t>:</a:t>
            </a:r>
            <a:r>
              <a:rPr lang="en-US" dirty="0"/>
              <a:t> Specification of the space of the hyperparameter values to sample during the CANDLE workflow</a:t>
            </a:r>
          </a:p>
          <a:p>
            <a:r>
              <a:rPr lang="en-US" dirty="0"/>
              <a:t>See the </a:t>
            </a:r>
            <a:r>
              <a:rPr lang="en-US" dirty="0">
                <a:hlinkClick r:id="rId3"/>
              </a:rPr>
              <a:t>CANDLE documentation</a:t>
            </a:r>
            <a:r>
              <a:rPr lang="en-US" dirty="0"/>
              <a:t> for details on the possible keywords</a:t>
            </a:r>
          </a:p>
        </p:txBody>
      </p:sp>
      <p:sp>
        <p:nvSpPr>
          <p:cNvPr id="2" name="Slide Number Placeholder 1"/>
          <p:cNvSpPr>
            <a:spLocks noGrp="1"/>
          </p:cNvSpPr>
          <p:nvPr>
            <p:ph type="sldNum" sz="quarter" idx="4"/>
          </p:nvPr>
        </p:nvSpPr>
        <p:spPr/>
        <p:txBody>
          <a:bodyPr/>
          <a:lstStyle/>
          <a:p>
            <a:fld id="{0A090F8D-2E91-45E8-9D37-A3B45C7194D7}" type="slidenum">
              <a:rPr lang="en-US" smtClean="0"/>
              <a:pPr/>
              <a:t>18</a:t>
            </a:fld>
            <a:endParaRPr lang="en-US" dirty="0"/>
          </a:p>
        </p:txBody>
      </p:sp>
      <p:sp>
        <p:nvSpPr>
          <p:cNvPr id="3" name="TextBox 2">
            <a:extLst>
              <a:ext uri="{FF2B5EF4-FFF2-40B4-BE49-F238E27FC236}">
                <a16:creationId xmlns:a16="http://schemas.microsoft.com/office/drawing/2014/main" id="{13570D52-6962-4958-8257-6A123E65A297}"/>
              </a:ext>
            </a:extLst>
          </p:cNvPr>
          <p:cNvSpPr txBox="1"/>
          <p:nvPr/>
        </p:nvSpPr>
        <p:spPr>
          <a:xfrm>
            <a:off x="6848140" y="1381125"/>
            <a:ext cx="5343860" cy="4708981"/>
          </a:xfrm>
          <a:prstGeom prst="rect">
            <a:avLst/>
          </a:prstGeom>
          <a:noFill/>
        </p:spPr>
        <p:txBody>
          <a:bodyPr wrap="square" rtlCol="0">
            <a:spAutoFit/>
          </a:bodyPr>
          <a:lstStyle/>
          <a:p>
            <a:r>
              <a:rPr lang="en-US" sz="1200" b="1" dirty="0">
                <a:solidFill>
                  <a:srgbClr val="296B7F"/>
                </a:solidFill>
                <a:latin typeface="Courier New" panose="02070309020205020404" pitchFamily="49" charset="0"/>
                <a:cs typeface="Courier New" panose="02070309020205020404" pitchFamily="49" charset="0"/>
              </a:rPr>
              <a:t>&amp;control</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model_script</a:t>
            </a:r>
            <a:r>
              <a:rPr lang="en-US" sz="1200" b="1" dirty="0">
                <a:solidFill>
                  <a:srgbClr val="296B7F"/>
                </a:solidFill>
                <a:latin typeface="Courier New" panose="02070309020205020404" pitchFamily="49" charset="0"/>
                <a:cs typeface="Courier New" panose="02070309020205020404" pitchFamily="49" charset="0"/>
              </a:rPr>
              <a:t>="$(</a:t>
            </a:r>
            <a:r>
              <a:rPr lang="en-US" sz="1200" b="1" dirty="0" err="1">
                <a:solidFill>
                  <a:srgbClr val="296B7F"/>
                </a:solidFill>
                <a:latin typeface="Courier New" panose="02070309020205020404" pitchFamily="49" charset="0"/>
                <a:cs typeface="Courier New" panose="02070309020205020404" pitchFamily="49" charset="0"/>
              </a:rPr>
              <a:t>pwd</a:t>
            </a:r>
            <a:r>
              <a:rPr lang="en-US" sz="1200" b="1" dirty="0">
                <a:solidFill>
                  <a:srgbClr val="296B7F"/>
                </a:solidFill>
                <a:latin typeface="Courier New" panose="02070309020205020404" pitchFamily="49" charset="0"/>
                <a:cs typeface="Courier New" panose="02070309020205020404" pitchFamily="49" charset="0"/>
              </a:rPr>
              <a:t>)/mnist_mlp.py"</a:t>
            </a:r>
          </a:p>
          <a:p>
            <a:r>
              <a:rPr lang="en-US" sz="1200" b="1" dirty="0">
                <a:solidFill>
                  <a:srgbClr val="296B7F"/>
                </a:solidFill>
                <a:latin typeface="Courier New" panose="02070309020205020404" pitchFamily="49" charset="0"/>
                <a:cs typeface="Courier New" panose="02070309020205020404" pitchFamily="49" charset="0"/>
              </a:rPr>
              <a:t>  workflow="grid"</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nworkers</a:t>
            </a:r>
            <a:r>
              <a:rPr lang="en-US" sz="1200" b="1" dirty="0">
                <a:solidFill>
                  <a:srgbClr val="296B7F"/>
                </a:solidFill>
                <a:latin typeface="Courier New" panose="02070309020205020404" pitchFamily="49" charset="0"/>
                <a:cs typeface="Courier New" panose="02070309020205020404" pitchFamily="49" charset="0"/>
              </a:rPr>
              <a:t>=2</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worker_type</a:t>
            </a:r>
            <a:r>
              <a:rPr lang="en-US" sz="1200" b="1" dirty="0">
                <a:solidFill>
                  <a:srgbClr val="296B7F"/>
                </a:solidFill>
                <a:latin typeface="Courier New" panose="02070309020205020404" pitchFamily="49" charset="0"/>
                <a:cs typeface="Courier New" panose="02070309020205020404" pitchFamily="49" charset="0"/>
              </a:rPr>
              <a:t>="k80"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walltime</a:t>
            </a:r>
            <a:r>
              <a:rPr lang="en-US" sz="1200" b="1" dirty="0">
                <a:solidFill>
                  <a:srgbClr val="296B7F"/>
                </a:solidFill>
                <a:latin typeface="Courier New" panose="02070309020205020404" pitchFamily="49" charset="0"/>
                <a:cs typeface="Courier New" panose="02070309020205020404" pitchFamily="49" charset="0"/>
              </a:rPr>
              <a:t>="00:20:00"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run_workflow</a:t>
            </a:r>
            <a:r>
              <a:rPr lang="en-US" sz="1200" b="1" dirty="0">
                <a:solidFill>
                  <a:srgbClr val="296B7F"/>
                </a:solidFill>
                <a:latin typeface="Courier New" panose="02070309020205020404" pitchFamily="49" charset="0"/>
                <a:cs typeface="Courier New" panose="02070309020205020404" pitchFamily="49" charset="0"/>
              </a:rPr>
              <a:t>=1</a:t>
            </a:r>
          </a:p>
          <a:p>
            <a:r>
              <a:rPr lang="en-US" sz="1200" b="1" dirty="0">
                <a:solidFill>
                  <a:srgbClr val="296B7F"/>
                </a:solidFill>
                <a:latin typeface="Courier New" panose="02070309020205020404" pitchFamily="49" charset="0"/>
                <a:cs typeface="Courier New" panose="02070309020205020404" pitchFamily="49" charset="0"/>
              </a:rPr>
              <a:t>/</a:t>
            </a:r>
          </a:p>
          <a:p>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&amp;</a:t>
            </a:r>
            <a:r>
              <a:rPr lang="en-US" sz="1200" b="1" dirty="0" err="1">
                <a:solidFill>
                  <a:srgbClr val="296B7F"/>
                </a:solidFill>
                <a:latin typeface="Courier New" panose="02070309020205020404" pitchFamily="49" charset="0"/>
                <a:cs typeface="Courier New" panose="02070309020205020404" pitchFamily="49" charset="0"/>
              </a:rPr>
              <a:t>default_model</a:t>
            </a:r>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  epochs=20</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=128</a:t>
            </a:r>
          </a:p>
          <a:p>
            <a:r>
              <a:rPr lang="en-US" sz="1200" b="1" dirty="0">
                <a:solidFill>
                  <a:srgbClr val="296B7F"/>
                </a:solidFill>
                <a:latin typeface="Courier New" panose="02070309020205020404" pitchFamily="49" charset="0"/>
                <a:cs typeface="Courier New" panose="02070309020205020404" pitchFamily="49" charset="0"/>
              </a:rPr>
              <a:t>  activation='</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optimizer='</a:t>
            </a:r>
            <a:r>
              <a:rPr lang="en-US" sz="1200" b="1" dirty="0" err="1">
                <a:solidFill>
                  <a:srgbClr val="296B7F"/>
                </a:solidFill>
                <a:latin typeface="Courier New" panose="02070309020205020404" pitchFamily="49" charset="0"/>
                <a:cs typeface="Courier New" panose="02070309020205020404" pitchFamily="49" charset="0"/>
              </a:rPr>
              <a:t>rmsprop</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a:t>
            </a:r>
            <a:r>
              <a:rPr lang="en-US" sz="1200" b="1" dirty="0" err="1">
                <a:solidFill>
                  <a:srgbClr val="296B7F"/>
                </a:solidFill>
                <a:latin typeface="Courier New" panose="02070309020205020404" pitchFamily="49" charset="0"/>
                <a:cs typeface="Courier New" panose="02070309020205020404" pitchFamily="49" charset="0"/>
              </a:rPr>
              <a:t>num_filters</a:t>
            </a:r>
            <a:r>
              <a:rPr lang="en-US" sz="1200" b="1" dirty="0">
                <a:solidFill>
                  <a:srgbClr val="296B7F"/>
                </a:solidFill>
                <a:latin typeface="Courier New" panose="02070309020205020404" pitchFamily="49" charset="0"/>
                <a:cs typeface="Courier New" panose="02070309020205020404" pitchFamily="49" charset="0"/>
              </a:rPr>
              <a:t>=32</a:t>
            </a:r>
          </a:p>
          <a:p>
            <a:r>
              <a:rPr lang="en-US" sz="1200" b="1" dirty="0">
                <a:solidFill>
                  <a:srgbClr val="296B7F"/>
                </a:solidFill>
                <a:latin typeface="Courier New" panose="02070309020205020404" pitchFamily="49" charset="0"/>
                <a:cs typeface="Courier New" panose="02070309020205020404" pitchFamily="49" charset="0"/>
              </a:rPr>
              <a:t>/</a:t>
            </a:r>
          </a:p>
          <a:p>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&amp;</a:t>
            </a:r>
            <a:r>
              <a:rPr lang="en-US" sz="1200" b="1" dirty="0" err="1">
                <a:solidFill>
                  <a:srgbClr val="296B7F"/>
                </a:solidFill>
                <a:latin typeface="Courier New" panose="02070309020205020404" pitchFamily="49" charset="0"/>
                <a:cs typeface="Courier New" panose="02070309020205020404" pitchFamily="49" charset="0"/>
              </a:rPr>
              <a:t>param_space</a:t>
            </a:r>
            <a:endParaRPr lang="en-US" sz="1200" b="1" dirty="0">
              <a:solidFill>
                <a:srgbClr val="296B7F"/>
              </a:solidFill>
              <a:latin typeface="Courier New" panose="02070309020205020404" pitchFamily="49" charset="0"/>
              <a:cs typeface="Courier New" panose="02070309020205020404" pitchFamily="49" charset="0"/>
            </a:endParaRPr>
          </a:p>
          <a:p>
            <a:r>
              <a:rPr lang="en-US" sz="1200" b="1" dirty="0">
                <a:solidFill>
                  <a:srgbClr val="296B7F"/>
                </a:solidFill>
                <a:latin typeface="Courier New" panose="02070309020205020404" pitchFamily="49" charset="0"/>
                <a:cs typeface="Courier New" panose="02070309020205020404" pitchFamily="49" charset="0"/>
              </a:rPr>
              <a:t>  {"id": "hpset_01", "epochs": 15, "activation": "tanh"}</a:t>
            </a:r>
          </a:p>
          <a:p>
            <a:r>
              <a:rPr lang="en-US" sz="1200" b="1" dirty="0">
                <a:solidFill>
                  <a:srgbClr val="296B7F"/>
                </a:solidFill>
                <a:latin typeface="Courier New" panose="02070309020205020404" pitchFamily="49" charset="0"/>
                <a:cs typeface="Courier New" panose="02070309020205020404" pitchFamily="49" charset="0"/>
              </a:rPr>
              <a:t>  {"id": "hpset_02", "epochs": 30, "activation": "tanh"}</a:t>
            </a:r>
          </a:p>
          <a:p>
            <a:r>
              <a:rPr lang="en-US" sz="1200" b="1" dirty="0">
                <a:solidFill>
                  <a:srgbClr val="296B7F"/>
                </a:solidFill>
                <a:latin typeface="Courier New" panose="02070309020205020404" pitchFamily="49" charset="0"/>
                <a:cs typeface="Courier New" panose="02070309020205020404" pitchFamily="49" charset="0"/>
              </a:rPr>
              <a:t>  {"id": "hpset_03", "epochs": 15, "activation": "</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{"id": "hpset_04", "epochs": 30, "activation": "</a:t>
            </a:r>
            <a:r>
              <a:rPr lang="en-US" sz="1200" b="1" dirty="0" err="1">
                <a:solidFill>
                  <a:srgbClr val="296B7F"/>
                </a:solidFill>
                <a:latin typeface="Courier New" panose="02070309020205020404" pitchFamily="49" charset="0"/>
                <a:cs typeface="Courier New" panose="02070309020205020404" pitchFamily="49" charset="0"/>
              </a:rPr>
              <a:t>relu</a:t>
            </a:r>
            <a:r>
              <a:rPr lang="en-US" sz="1200" b="1" dirty="0">
                <a:solidFill>
                  <a:srgbClr val="296B7F"/>
                </a:solidFill>
                <a:latin typeface="Courier New" panose="02070309020205020404" pitchFamily="49" charset="0"/>
                <a:cs typeface="Courier New" panose="02070309020205020404" pitchFamily="49" charset="0"/>
              </a:rPr>
              <a:t>"}</a:t>
            </a:r>
          </a:p>
          <a:p>
            <a:r>
              <a:rPr lang="en-US" sz="1200" b="1" dirty="0">
                <a:solidFill>
                  <a:srgbClr val="296B7F"/>
                </a:solidFill>
                <a:latin typeface="Courier New" panose="02070309020205020404" pitchFamily="49" charset="0"/>
                <a:cs typeface="Courier New" panose="02070309020205020404" pitchFamily="49" charset="0"/>
              </a:rPr>
              <a:t>  {"id": "hpset_05", "epochs": 10,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 128}</a:t>
            </a:r>
          </a:p>
          <a:p>
            <a:r>
              <a:rPr lang="en-US" sz="1200" b="1" dirty="0">
                <a:solidFill>
                  <a:srgbClr val="296B7F"/>
                </a:solidFill>
                <a:latin typeface="Courier New" panose="02070309020205020404" pitchFamily="49" charset="0"/>
                <a:cs typeface="Courier New" panose="02070309020205020404" pitchFamily="49" charset="0"/>
              </a:rPr>
              <a:t>  {"id": "hpset_06", "epochs": 10, "</a:t>
            </a:r>
            <a:r>
              <a:rPr lang="en-US" sz="1200" b="1" dirty="0" err="1">
                <a:solidFill>
                  <a:srgbClr val="296B7F"/>
                </a:solidFill>
                <a:latin typeface="Courier New" panose="02070309020205020404" pitchFamily="49" charset="0"/>
                <a:cs typeface="Courier New" panose="02070309020205020404" pitchFamily="49" charset="0"/>
              </a:rPr>
              <a:t>batch_size</a:t>
            </a:r>
            <a:r>
              <a:rPr lang="en-US" sz="1200" b="1" dirty="0">
                <a:solidFill>
                  <a:srgbClr val="296B7F"/>
                </a:solidFill>
                <a:latin typeface="Courier New" panose="02070309020205020404" pitchFamily="49" charset="0"/>
                <a:cs typeface="Courier New" panose="02070309020205020404" pitchFamily="49" charset="0"/>
              </a:rPr>
              <a:t>": 256}</a:t>
            </a:r>
          </a:p>
          <a:p>
            <a:r>
              <a:rPr lang="en-US" sz="1200" b="1" dirty="0">
                <a:solidFill>
                  <a:srgbClr val="296B7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2665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265613" y="1381125"/>
            <a:ext cx="6522722" cy="4724400"/>
          </a:xfrm>
        </p:spPr>
        <p:txBody>
          <a:bodyPr>
            <a:normAutofit fontScale="85000" lnSpcReduction="10000"/>
          </a:bodyPr>
          <a:lstStyle/>
          <a:p>
            <a:r>
              <a:rPr lang="en-US" dirty="0"/>
              <a:t>For a grid search, instead of creating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by hand, you can create one automatically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&lt;PYTHON-LIST-1&gt;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&lt;PYTHON-LIST-2&gt; ...</a:t>
            </a:r>
            <a:br>
              <a:rPr lang="en-US" dirty="0"/>
            </a:br>
            <a:endParaRPr lang="en-US" dirty="0"/>
          </a:p>
          <a:p>
            <a:r>
              <a:rPr lang="en-US" dirty="0"/>
              <a:t>For example: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nlayers</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np.arange</a:t>
            </a:r>
            <a:r>
              <a:rPr lang="en-US" dirty="0">
                <a:solidFill>
                  <a:srgbClr val="296B7F"/>
                </a:solidFill>
                <a:latin typeface="Courier New" panose="02070309020205020404" pitchFamily="49" charset="0"/>
                <a:cs typeface="Courier New" panose="02070309020205020404" pitchFamily="49" charset="0"/>
              </a:rPr>
              <a:t>(5,15,2)]“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dir</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x','y','z</a:t>
            </a:r>
            <a:r>
              <a:rPr lang="en-US" dirty="0">
                <a:solidFill>
                  <a:srgbClr val="296B7F"/>
                </a:solidFill>
                <a:latin typeface="Courier New" panose="02070309020205020404" pitchFamily="49" charset="0"/>
                <a:cs typeface="Courier New" panose="02070309020205020404" pitchFamily="49" charset="0"/>
              </a:rPr>
              <a:t>’]]”</a:t>
            </a:r>
            <a:br>
              <a:rPr lang="en-US" dirty="0"/>
            </a:br>
            <a:endParaRPr lang="en-US" dirty="0"/>
          </a:p>
          <a:p>
            <a:r>
              <a:rPr lang="en-US" dirty="0"/>
              <a:t>The resulting output in </a:t>
            </a:r>
            <a:r>
              <a:rPr lang="en-US" dirty="0">
                <a:solidFill>
                  <a:srgbClr val="296B7F"/>
                </a:solidFill>
                <a:latin typeface="Courier New" panose="02070309020205020404" pitchFamily="49" charset="0"/>
                <a:cs typeface="Courier New" panose="02070309020205020404" pitchFamily="49" charset="0"/>
              </a:rPr>
              <a:t>hyperparameter_grid.txt</a:t>
            </a:r>
            <a:r>
              <a:rPr lang="en-US" dirty="0"/>
              <a:t> in the </a:t>
            </a:r>
            <a:r>
              <a:rPr lang="en-US" dirty="0" err="1">
                <a:solidFill>
                  <a:srgbClr val="296B7F"/>
                </a:solidFill>
                <a:latin typeface="Courier New" panose="02070309020205020404" pitchFamily="49" charset="0"/>
                <a:cs typeface="Courier New" panose="02070309020205020404" pitchFamily="49" charset="0"/>
              </a:rPr>
              <a:t>candle_generated_files</a:t>
            </a:r>
            <a:r>
              <a:rPr lang="en-US" dirty="0"/>
              <a:t> will look like </a:t>
            </a:r>
            <a:endParaRPr lang="en-US" dirty="0">
              <a:sym typeface="Wingdings" panose="05000000000000000000" pitchFamily="2" charset="2"/>
            </a:endParaRPr>
          </a:p>
          <a:p>
            <a:r>
              <a:rPr lang="en-US" dirty="0">
                <a:sym typeface="Wingdings" panose="05000000000000000000" pitchFamily="2" charset="2"/>
              </a:rPr>
              <a:t>Then copy-paste these settings into the </a:t>
            </a:r>
            <a:r>
              <a:rPr lang="en-US" dirty="0">
                <a:solidFill>
                  <a:srgbClr val="296B7F"/>
                </a:solidFill>
                <a:latin typeface="Courier New" panose="02070309020205020404" pitchFamily="49" charset="0"/>
                <a:cs typeface="Courier New" panose="02070309020205020404" pitchFamily="49" charset="0"/>
                <a:sym typeface="Wingdings" panose="05000000000000000000" pitchFamily="2" charset="2"/>
              </a:rPr>
              <a:t>&amp;</a:t>
            </a:r>
            <a:r>
              <a:rPr lang="en-US" dirty="0" err="1">
                <a:solidFill>
                  <a:srgbClr val="296B7F"/>
                </a:solidFill>
                <a:latin typeface="Courier New" panose="02070309020205020404" pitchFamily="49" charset="0"/>
                <a:cs typeface="Courier New" panose="02070309020205020404" pitchFamily="49" charset="0"/>
                <a:sym typeface="Wingdings" panose="05000000000000000000" pitchFamily="2" charset="2"/>
              </a:rPr>
              <a:t>param_space</a:t>
            </a:r>
            <a:r>
              <a:rPr lang="en-US" dirty="0">
                <a:sym typeface="Wingdings" panose="05000000000000000000" pitchFamily="2" charset="2"/>
              </a:rPr>
              <a:t> section</a:t>
            </a:r>
          </a:p>
          <a:p>
            <a:r>
              <a:rPr lang="en-US" dirty="0">
                <a:sym typeface="Wingdings" panose="05000000000000000000" pitchFamily="2" charset="2"/>
              </a:rPr>
              <a:t>As the example shows, you can access Python’s NumPy library through </a:t>
            </a:r>
            <a:r>
              <a:rPr lang="en-US" dirty="0">
                <a:solidFill>
                  <a:srgbClr val="296B7F"/>
                </a:solidFill>
                <a:latin typeface="Courier New" panose="02070309020205020404" pitchFamily="49" charset="0"/>
                <a:cs typeface="Courier New" panose="02070309020205020404" pitchFamily="49" charset="0"/>
                <a:sym typeface="Wingdings" panose="05000000000000000000" pitchFamily="2" charset="2"/>
              </a:rPr>
              <a:t>np</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19</a:t>
            </a:fld>
            <a:endParaRPr lang="en-US" dirty="0"/>
          </a:p>
        </p:txBody>
      </p:sp>
      <p:sp>
        <p:nvSpPr>
          <p:cNvPr id="3" name="TextBox 2">
            <a:extLst>
              <a:ext uri="{FF2B5EF4-FFF2-40B4-BE49-F238E27FC236}">
                <a16:creationId xmlns:a16="http://schemas.microsoft.com/office/drawing/2014/main" id="{E56159DD-CAD7-47B9-B679-B1F6097EC2A3}"/>
              </a:ext>
            </a:extLst>
          </p:cNvPr>
          <p:cNvSpPr txBox="1"/>
          <p:nvPr/>
        </p:nvSpPr>
        <p:spPr>
          <a:xfrm>
            <a:off x="6892835" y="2952205"/>
            <a:ext cx="5299165" cy="3323987"/>
          </a:xfrm>
          <a:prstGeom prst="rect">
            <a:avLst/>
          </a:prstGeom>
          <a:noFill/>
        </p:spPr>
        <p:txBody>
          <a:bodyPr wrap="square" rtlCol="0">
            <a:spAutoFit/>
          </a:bodyPr>
          <a:lstStyle/>
          <a:p>
            <a:r>
              <a:rPr lang="en-US" sz="1400" b="1" dirty="0">
                <a:solidFill>
                  <a:srgbClr val="C00000"/>
                </a:solidFill>
                <a:latin typeface="Courier New" panose="02070309020205020404" pitchFamily="49" charset="0"/>
                <a:cs typeface="Courier New" panose="02070309020205020404" pitchFamily="49" charset="0"/>
              </a:rPr>
              <a:t>{"id": "hpset_00001",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"hpset_00002",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"hpset_00003",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5,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"hpset_00004",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"hpset_00005",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"hpset_00006",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7,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"hpset_00007",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"hpset_00008",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"hpset_00009",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9,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"hpset_00010",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"hpset_00011",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"hpset_00012",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11,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a:p>
            <a:r>
              <a:rPr lang="en-US" sz="1400" b="1" dirty="0">
                <a:solidFill>
                  <a:srgbClr val="C00000"/>
                </a:solidFill>
                <a:latin typeface="Courier New" panose="02070309020205020404" pitchFamily="49" charset="0"/>
                <a:cs typeface="Courier New" panose="02070309020205020404" pitchFamily="49" charset="0"/>
              </a:rPr>
              <a:t>{"id": "hpset_00013",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"x"}</a:t>
            </a:r>
          </a:p>
          <a:p>
            <a:r>
              <a:rPr lang="en-US" sz="1400" b="1" dirty="0">
                <a:solidFill>
                  <a:srgbClr val="C00000"/>
                </a:solidFill>
                <a:latin typeface="Courier New" panose="02070309020205020404" pitchFamily="49" charset="0"/>
                <a:cs typeface="Courier New" panose="02070309020205020404" pitchFamily="49" charset="0"/>
              </a:rPr>
              <a:t>{"id": "hpset_00014",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"y"}</a:t>
            </a:r>
          </a:p>
          <a:p>
            <a:r>
              <a:rPr lang="en-US" sz="1400" b="1" dirty="0">
                <a:solidFill>
                  <a:srgbClr val="C00000"/>
                </a:solidFill>
                <a:latin typeface="Courier New" panose="02070309020205020404" pitchFamily="49" charset="0"/>
                <a:cs typeface="Courier New" panose="02070309020205020404" pitchFamily="49" charset="0"/>
              </a:rPr>
              <a:t>{"id": "hpset_00015", "</a:t>
            </a:r>
            <a:r>
              <a:rPr lang="en-US" sz="1400" b="1" dirty="0" err="1">
                <a:solidFill>
                  <a:srgbClr val="C00000"/>
                </a:solidFill>
                <a:latin typeface="Courier New" panose="02070309020205020404" pitchFamily="49" charset="0"/>
                <a:cs typeface="Courier New" panose="02070309020205020404" pitchFamily="49" charset="0"/>
              </a:rPr>
              <a:t>nlayers</a:t>
            </a:r>
            <a:r>
              <a:rPr lang="en-US" sz="1400" b="1" dirty="0">
                <a:solidFill>
                  <a:srgbClr val="C00000"/>
                </a:solidFill>
                <a:latin typeface="Courier New" panose="02070309020205020404" pitchFamily="49" charset="0"/>
                <a:cs typeface="Courier New" panose="02070309020205020404" pitchFamily="49" charset="0"/>
              </a:rPr>
              <a:t>": 13, "</a:t>
            </a:r>
            <a:r>
              <a:rPr lang="en-US" sz="1400" b="1" dirty="0" err="1">
                <a:solidFill>
                  <a:srgbClr val="C00000"/>
                </a:solidFill>
                <a:latin typeface="Courier New" panose="02070309020205020404" pitchFamily="49" charset="0"/>
                <a:cs typeface="Courier New" panose="02070309020205020404" pitchFamily="49" charset="0"/>
              </a:rPr>
              <a:t>dir</a:t>
            </a:r>
            <a:r>
              <a:rPr lang="en-US" sz="1400" b="1" dirty="0">
                <a:solidFill>
                  <a:srgbClr val="C00000"/>
                </a:solidFill>
                <a:latin typeface="Courier New" panose="02070309020205020404" pitchFamily="49" charset="0"/>
                <a:cs typeface="Courier New" panose="02070309020205020404" pitchFamily="49" charset="0"/>
              </a:rPr>
              <a:t>": "z"}</a:t>
            </a:r>
          </a:p>
        </p:txBody>
      </p:sp>
      <p:cxnSp>
        <p:nvCxnSpPr>
          <p:cNvPr id="5" name="Straight Arrow Connector 4">
            <a:extLst>
              <a:ext uri="{FF2B5EF4-FFF2-40B4-BE49-F238E27FC236}">
                <a16:creationId xmlns:a16="http://schemas.microsoft.com/office/drawing/2014/main" id="{56047CFB-308A-47A8-B31D-7A61969C6801}"/>
              </a:ext>
            </a:extLst>
          </p:cNvPr>
          <p:cNvCxnSpPr>
            <a:cxnSpLocks/>
          </p:cNvCxnSpPr>
          <p:nvPr/>
        </p:nvCxnSpPr>
        <p:spPr>
          <a:xfrm>
            <a:off x="4907280" y="4652861"/>
            <a:ext cx="1985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4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Agenda</a:t>
            </a:r>
          </a:p>
        </p:txBody>
      </p:sp>
      <p:sp>
        <p:nvSpPr>
          <p:cNvPr id="7171" name="Rectangle 3"/>
          <p:cNvSpPr>
            <a:spLocks noGrp="1" noChangeArrowheads="1"/>
          </p:cNvSpPr>
          <p:nvPr>
            <p:ph idx="1"/>
          </p:nvPr>
        </p:nvSpPr>
        <p:spPr/>
        <p:txBody>
          <a:bodyPr/>
          <a:lstStyle/>
          <a:p>
            <a:pPr marL="457200" indent="-457200">
              <a:buFont typeface="+mj-lt"/>
              <a:buAutoNum type="arabicPeriod"/>
            </a:pPr>
            <a:r>
              <a:rPr lang="en-US" dirty="0"/>
              <a:t>Introduction to Hyperparameter Optimization</a:t>
            </a:r>
          </a:p>
          <a:p>
            <a:pPr marL="457200" indent="-457200">
              <a:buFont typeface="+mj-lt"/>
              <a:buAutoNum type="arabicPeriod"/>
            </a:pPr>
            <a:r>
              <a:rPr lang="en-US" dirty="0"/>
              <a:t>Overview of CANDLE</a:t>
            </a:r>
          </a:p>
          <a:p>
            <a:pPr marL="457200" indent="-457200">
              <a:buFont typeface="+mj-lt"/>
              <a:buAutoNum type="arabicPeriod"/>
            </a:pPr>
            <a:r>
              <a:rPr lang="en-US" dirty="0"/>
              <a:t>Walk-through: Running a grid search using CANDLE from scratch</a:t>
            </a:r>
          </a:p>
        </p:txBody>
      </p:sp>
      <p:sp>
        <p:nvSpPr>
          <p:cNvPr id="2" name="Slide Number Placeholder 1"/>
          <p:cNvSpPr>
            <a:spLocks noGrp="1"/>
          </p:cNvSpPr>
          <p:nvPr>
            <p:ph type="sldNum" sz="quarter" idx="4"/>
          </p:nvPr>
        </p:nvSpPr>
        <p:spPr/>
        <p:txBody>
          <a:bodyPr/>
          <a:lstStyle/>
          <a:p>
            <a:fld id="{0A090F8D-2E91-45E8-9D37-A3B45C7194D7}" type="slidenum">
              <a:rPr lang="en-US" smtClean="0"/>
              <a:pPr/>
              <a:t>2</a:t>
            </a:fld>
            <a:endParaRPr lang="en-US" dirty="0"/>
          </a:p>
        </p:txBody>
      </p:sp>
    </p:spTree>
    <p:extLst>
      <p:ext uri="{BB962C8B-B14F-4D97-AF65-F5344CB8AC3E}">
        <p14:creationId xmlns:p14="http://schemas.microsoft.com/office/powerpoint/2010/main" val="282227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493185" y="1381125"/>
            <a:ext cx="9813409" cy="4724400"/>
          </a:xfrm>
        </p:spPr>
        <p:txBody>
          <a:bodyPr>
            <a:normAutofit/>
          </a:bodyPr>
          <a:lstStyle/>
          <a:p>
            <a:r>
              <a:rPr lang="en-US" dirty="0"/>
              <a:t>To run a Bayesian search, change the </a:t>
            </a:r>
            <a:r>
              <a:rPr lang="en-US" dirty="0">
                <a:solidFill>
                  <a:srgbClr val="296B7F"/>
                </a:solidFill>
                <a:latin typeface="Courier New" panose="02070309020205020404" pitchFamily="49" charset="0"/>
                <a:cs typeface="Courier New" panose="02070309020205020404" pitchFamily="49" charset="0"/>
              </a:rPr>
              <a:t>workflow</a:t>
            </a:r>
            <a:r>
              <a:rPr lang="en-US" dirty="0"/>
              <a:t> setting to </a:t>
            </a:r>
            <a:r>
              <a:rPr lang="en-US" dirty="0" err="1">
                <a:solidFill>
                  <a:srgbClr val="296B7F"/>
                </a:solidFill>
                <a:latin typeface="Courier New" panose="02070309020205020404" pitchFamily="49" charset="0"/>
                <a:cs typeface="Courier New" panose="02070309020205020404" pitchFamily="49" charset="0"/>
              </a:rPr>
              <a:t>bayesian</a:t>
            </a:r>
            <a:endParaRPr lang="en-US" dirty="0">
              <a:solidFill>
                <a:srgbClr val="296B7F"/>
              </a:solidFill>
              <a:latin typeface="Courier New" panose="02070309020205020404" pitchFamily="49" charset="0"/>
              <a:cs typeface="Courier New" panose="02070309020205020404" pitchFamily="49" charset="0"/>
            </a:endParaRPr>
          </a:p>
          <a:p>
            <a:r>
              <a:rPr lang="en-US" dirty="0"/>
              <a:t>Change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of the input file to something like:</a:t>
            </a:r>
          </a:p>
        </p:txBody>
      </p:sp>
      <p:sp>
        <p:nvSpPr>
          <p:cNvPr id="2" name="Slide Number Placeholder 1"/>
          <p:cNvSpPr>
            <a:spLocks noGrp="1"/>
          </p:cNvSpPr>
          <p:nvPr>
            <p:ph type="sldNum" sz="quarter" idx="4"/>
          </p:nvPr>
        </p:nvSpPr>
        <p:spPr/>
        <p:txBody>
          <a:bodyPr/>
          <a:lstStyle/>
          <a:p>
            <a:fld id="{0A090F8D-2E91-45E8-9D37-A3B45C7194D7}" type="slidenum">
              <a:rPr lang="en-US" smtClean="0"/>
              <a:pPr/>
              <a:t>20</a:t>
            </a:fld>
            <a:endParaRPr lang="en-US" dirty="0"/>
          </a:p>
        </p:txBody>
      </p:sp>
      <p:sp>
        <p:nvSpPr>
          <p:cNvPr id="3" name="TextBox 2">
            <a:extLst>
              <a:ext uri="{FF2B5EF4-FFF2-40B4-BE49-F238E27FC236}">
                <a16:creationId xmlns:a16="http://schemas.microsoft.com/office/drawing/2014/main" id="{13570D52-6962-4958-8257-6A123E65A297}"/>
              </a:ext>
            </a:extLst>
          </p:cNvPr>
          <p:cNvSpPr txBox="1"/>
          <p:nvPr/>
        </p:nvSpPr>
        <p:spPr>
          <a:xfrm>
            <a:off x="1048006" y="2521059"/>
            <a:ext cx="10095987" cy="1815882"/>
          </a:xfrm>
          <a:prstGeom prst="rect">
            <a:avLst/>
          </a:prstGeom>
          <a:noFill/>
        </p:spPr>
        <p:txBody>
          <a:bodyPr wrap="square" rtlCol="0">
            <a:spAutoFit/>
          </a:bodyPr>
          <a:lstStyle/>
          <a:p>
            <a:r>
              <a:rPr lang="en-US" sz="1600" b="1" dirty="0">
                <a:solidFill>
                  <a:srgbClr val="296B7F"/>
                </a:solidFill>
                <a:latin typeface="Courier New" panose="02070309020205020404" pitchFamily="49" charset="0"/>
                <a:cs typeface="Courier New" panose="02070309020205020404" pitchFamily="49" charset="0"/>
              </a:rPr>
              <a:t>&amp;</a:t>
            </a:r>
            <a:r>
              <a:rPr lang="en-US" sz="1600" b="1" dirty="0" err="1">
                <a:solidFill>
                  <a:srgbClr val="296B7F"/>
                </a:solidFill>
                <a:latin typeface="Courier New" panose="02070309020205020404" pitchFamily="49" charset="0"/>
                <a:cs typeface="Courier New" panose="02070309020205020404" pitchFamily="49" charset="0"/>
              </a:rPr>
              <a:t>param_space</a:t>
            </a:r>
            <a:endParaRPr lang="en-US" sz="1600" b="1" dirty="0">
              <a:solidFill>
                <a:srgbClr val="296B7F"/>
              </a:solidFill>
              <a:latin typeface="Courier New" panose="02070309020205020404" pitchFamily="49" charset="0"/>
              <a:cs typeface="Courier New" panose="02070309020205020404" pitchFamily="49" charset="0"/>
            </a:endParaRP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makeDiscreteParam</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batch_size</a:t>
            </a:r>
            <a:r>
              <a:rPr lang="en-US" sz="1600" b="1" dirty="0">
                <a:solidFill>
                  <a:srgbClr val="296B7F"/>
                </a:solidFill>
                <a:latin typeface="Courier New" panose="02070309020205020404" pitchFamily="49" charset="0"/>
                <a:cs typeface="Courier New" panose="02070309020205020404" pitchFamily="49" charset="0"/>
              </a:rPr>
              <a:t>", values = c(16, 32))</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makeIntegerParam</a:t>
            </a:r>
            <a:r>
              <a:rPr lang="en-US" sz="1600" b="1" dirty="0">
                <a:solidFill>
                  <a:srgbClr val="296B7F"/>
                </a:solidFill>
                <a:latin typeface="Courier New" panose="02070309020205020404" pitchFamily="49" charset="0"/>
                <a:cs typeface="Courier New" panose="02070309020205020404" pitchFamily="49" charset="0"/>
              </a:rPr>
              <a:t>("epochs", lower = 2, upper = 5)</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makeDiscreteParam</a:t>
            </a:r>
            <a:r>
              <a:rPr lang="en-US" sz="1600" b="1" dirty="0">
                <a:solidFill>
                  <a:srgbClr val="296B7F"/>
                </a:solidFill>
                <a:latin typeface="Courier New" panose="02070309020205020404" pitchFamily="49" charset="0"/>
                <a:cs typeface="Courier New" panose="02070309020205020404" pitchFamily="49" charset="0"/>
              </a:rPr>
              <a:t>("optimizer", values = c("</a:t>
            </a:r>
            <a:r>
              <a:rPr lang="en-US" sz="1600" b="1" dirty="0" err="1">
                <a:solidFill>
                  <a:srgbClr val="296B7F"/>
                </a:solidFill>
                <a:latin typeface="Courier New" panose="02070309020205020404" pitchFamily="49" charset="0"/>
                <a:cs typeface="Courier New" panose="02070309020205020404" pitchFamily="49" charset="0"/>
              </a:rPr>
              <a:t>adam</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sgd</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rmsprop</a:t>
            </a:r>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adagrad</a:t>
            </a:r>
            <a:r>
              <a:rPr lang="en-US" sz="1600" b="1" dirty="0">
                <a:solidFill>
                  <a:srgbClr val="296B7F"/>
                </a:solidFill>
                <a:latin typeface="Courier New" panose="02070309020205020404" pitchFamily="49" charset="0"/>
                <a:cs typeface="Courier New" panose="02070309020205020404" pitchFamily="49" charset="0"/>
              </a:rPr>
              <a:t>"))</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makeNumericParam</a:t>
            </a:r>
            <a:r>
              <a:rPr lang="en-US" sz="1600" b="1" dirty="0">
                <a:solidFill>
                  <a:srgbClr val="296B7F"/>
                </a:solidFill>
                <a:latin typeface="Courier New" panose="02070309020205020404" pitchFamily="49" charset="0"/>
                <a:cs typeface="Courier New" panose="02070309020205020404" pitchFamily="49" charset="0"/>
              </a:rPr>
              <a:t>("drop", lower = 0, upper = 0.9)</a:t>
            </a:r>
          </a:p>
          <a:p>
            <a:r>
              <a:rPr lang="en-US" sz="1600" b="1" dirty="0">
                <a:solidFill>
                  <a:srgbClr val="296B7F"/>
                </a:solidFill>
                <a:latin typeface="Courier New" panose="02070309020205020404" pitchFamily="49" charset="0"/>
                <a:cs typeface="Courier New" panose="02070309020205020404" pitchFamily="49" charset="0"/>
              </a:rPr>
              <a:t>  </a:t>
            </a:r>
            <a:r>
              <a:rPr lang="en-US" sz="1600" b="1" dirty="0" err="1">
                <a:solidFill>
                  <a:srgbClr val="296B7F"/>
                </a:solidFill>
                <a:latin typeface="Courier New" panose="02070309020205020404" pitchFamily="49" charset="0"/>
                <a:cs typeface="Courier New" panose="02070309020205020404" pitchFamily="49" charset="0"/>
              </a:rPr>
              <a:t>makeNumericParam</a:t>
            </a:r>
            <a:r>
              <a:rPr lang="en-US" sz="1600" b="1" dirty="0">
                <a:solidFill>
                  <a:srgbClr val="296B7F"/>
                </a:solidFill>
                <a:latin typeface="Courier New" panose="02070309020205020404" pitchFamily="49" charset="0"/>
                <a:cs typeface="Courier New" panose="02070309020205020404" pitchFamily="49" charset="0"/>
              </a:rPr>
              <a:t>("</a:t>
            </a:r>
            <a:r>
              <a:rPr lang="en-US" sz="1600" b="1" dirty="0" err="1">
                <a:solidFill>
                  <a:srgbClr val="296B7F"/>
                </a:solidFill>
                <a:latin typeface="Courier New" panose="02070309020205020404" pitchFamily="49" charset="0"/>
                <a:cs typeface="Courier New" panose="02070309020205020404" pitchFamily="49" charset="0"/>
              </a:rPr>
              <a:t>learning_rate</a:t>
            </a:r>
            <a:r>
              <a:rPr lang="en-US" sz="1600" b="1" dirty="0">
                <a:solidFill>
                  <a:srgbClr val="296B7F"/>
                </a:solidFill>
                <a:latin typeface="Courier New" panose="02070309020205020404" pitchFamily="49" charset="0"/>
                <a:cs typeface="Courier New" panose="02070309020205020404" pitchFamily="49" charset="0"/>
              </a:rPr>
              <a:t>", lower = 0.00001, upper = 0.1)</a:t>
            </a:r>
          </a:p>
          <a:p>
            <a:r>
              <a:rPr lang="en-US" sz="1600" b="1" dirty="0">
                <a:solidFill>
                  <a:srgbClr val="296B7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62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Confirm that your CANDLE-adapted model and input file settings run using CANDLE without running a full workflow</a:t>
            </a:r>
          </a:p>
        </p:txBody>
      </p:sp>
      <p:sp>
        <p:nvSpPr>
          <p:cNvPr id="7171" name="Rectangle 3"/>
          <p:cNvSpPr>
            <a:spLocks noGrp="1" noChangeArrowheads="1"/>
          </p:cNvSpPr>
          <p:nvPr>
            <p:ph idx="1"/>
          </p:nvPr>
        </p:nvSpPr>
        <p:spPr>
          <a:xfrm>
            <a:off x="493185" y="1381125"/>
            <a:ext cx="10981944" cy="4724400"/>
          </a:xfrm>
        </p:spPr>
        <p:txBody>
          <a:bodyPr>
            <a:normAutofit/>
          </a:bodyPr>
          <a:lstStyle/>
          <a:p>
            <a:r>
              <a:rPr lang="en-US" dirty="0"/>
              <a:t>To do this, run the model once using the default set of hyperparameters set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default_model</a:t>
            </a:r>
            <a:r>
              <a:rPr lang="en-US" dirty="0"/>
              <a:t> section of the input file:</a:t>
            </a:r>
          </a:p>
          <a:p>
            <a:pPr lvl="1"/>
            <a:r>
              <a:rPr lang="en-US" dirty="0"/>
              <a:t>Allocate an interactive node, e.g.:</a:t>
            </a:r>
            <a:br>
              <a:rPr lang="en-US" dirty="0"/>
            </a:br>
            <a:br>
              <a:rPr lang="en-US" dirty="0"/>
            </a:br>
            <a:r>
              <a:rPr lang="en-US" b="1" dirty="0"/>
              <a:t>	</a:t>
            </a:r>
            <a:r>
              <a:rPr lang="en-US" b="1" dirty="0" err="1">
                <a:solidFill>
                  <a:srgbClr val="296B7F"/>
                </a:solidFill>
                <a:latin typeface="Courier New" panose="02070309020205020404" pitchFamily="49" charset="0"/>
                <a:cs typeface="Courier New" panose="02070309020205020404" pitchFamily="49" charset="0"/>
              </a:rPr>
              <a:t>sinteractive</a:t>
            </a:r>
            <a:r>
              <a:rPr lang="en-US" b="1" dirty="0">
                <a:solidFill>
                  <a:srgbClr val="296B7F"/>
                </a:solidFill>
                <a:latin typeface="Courier New" panose="02070309020205020404" pitchFamily="49" charset="0"/>
                <a:cs typeface="Courier New" panose="02070309020205020404" pitchFamily="49" charset="0"/>
              </a:rPr>
              <a:t> --</a:t>
            </a:r>
            <a:r>
              <a:rPr lang="en-US" b="1" dirty="0" err="1">
                <a:solidFill>
                  <a:srgbClr val="296B7F"/>
                </a:solidFill>
                <a:latin typeface="Courier New" panose="02070309020205020404" pitchFamily="49" charset="0"/>
                <a:cs typeface="Courier New" panose="02070309020205020404" pitchFamily="49" charset="0"/>
              </a:rPr>
              <a:t>gres</a:t>
            </a:r>
            <a:r>
              <a:rPr lang="en-US" b="1" dirty="0">
                <a:solidFill>
                  <a:srgbClr val="296B7F"/>
                </a:solidFill>
                <a:latin typeface="Courier New" panose="02070309020205020404" pitchFamily="49" charset="0"/>
                <a:cs typeface="Courier New" panose="02070309020205020404" pitchFamily="49" charset="0"/>
              </a:rPr>
              <a:t>=gpu:k80:1 --mem=20G</a:t>
            </a:r>
            <a:br>
              <a:rPr lang="en-US" b="1" dirty="0"/>
            </a:br>
            <a:endParaRPr lang="en-US" b="1" dirty="0"/>
          </a:p>
          <a:p>
            <a:pPr lvl="1"/>
            <a:r>
              <a:rPr lang="en-US" dirty="0"/>
              <a:t>Set the </a:t>
            </a:r>
            <a:r>
              <a:rPr lang="en-US" b="1" dirty="0" err="1">
                <a:solidFill>
                  <a:srgbClr val="296B7F"/>
                </a:solidFill>
                <a:latin typeface="Courier New" panose="02070309020205020404" pitchFamily="49" charset="0"/>
                <a:cs typeface="Courier New" panose="02070309020205020404" pitchFamily="49" charset="0"/>
              </a:rPr>
              <a:t>run_workflow</a:t>
            </a:r>
            <a:r>
              <a:rPr lang="en-US" dirty="0"/>
              <a:t> keyword to </a:t>
            </a:r>
            <a:r>
              <a:rPr lang="en-US" b="1" dirty="0">
                <a:solidFill>
                  <a:srgbClr val="296B7F"/>
                </a:solidFill>
                <a:latin typeface="Courier New" panose="02070309020205020404" pitchFamily="49" charset="0"/>
                <a:cs typeface="Courier New" panose="02070309020205020404" pitchFamily="49" charset="0"/>
              </a:rPr>
              <a:t>0</a:t>
            </a:r>
            <a:r>
              <a:rPr lang="en-US" dirty="0"/>
              <a:t> in </a:t>
            </a:r>
            <a:r>
              <a:rPr lang="en-US" b="1" dirty="0">
                <a:solidFill>
                  <a:srgbClr val="296B7F"/>
                </a:solidFill>
                <a:latin typeface="Courier New" panose="02070309020205020404" pitchFamily="49" charset="0"/>
                <a:cs typeface="Courier New" panose="02070309020205020404" pitchFamily="49" charset="0"/>
              </a:rPr>
              <a:t>&amp;control</a:t>
            </a:r>
            <a:r>
              <a:rPr lang="en-US" dirty="0"/>
              <a:t> section of the input file</a:t>
            </a:r>
          </a:p>
          <a:p>
            <a:pPr lvl="1"/>
            <a:r>
              <a:rPr lang="en-US" dirty="0"/>
              <a:t>Run CANDLE using:</a:t>
            </a:r>
            <a:br>
              <a:rPr lang="en-US" dirty="0"/>
            </a:br>
            <a:br>
              <a:rPr lang="en-US" dirty="0"/>
            </a:br>
            <a:r>
              <a:rPr lang="en-US" b="1" dirty="0"/>
              <a:t>	</a:t>
            </a:r>
            <a:r>
              <a:rPr lang="en-US" b="1" dirty="0">
                <a:solidFill>
                  <a:srgbClr val="296B7F"/>
                </a:solidFill>
                <a:latin typeface="Courier New" panose="02070309020205020404" pitchFamily="49" charset="0"/>
                <a:cs typeface="Courier New" panose="02070309020205020404" pitchFamily="49" charset="0"/>
              </a:rPr>
              <a:t>candle submit-job &lt;INPUT-FILE&gt;</a:t>
            </a:r>
            <a:br>
              <a:rPr lang="en-US" b="1" dirty="0"/>
            </a:br>
            <a:endParaRPr lang="en-US" b="1" dirty="0"/>
          </a:p>
          <a:p>
            <a:r>
              <a:rPr lang="en-US" dirty="0"/>
              <a:t>As long as the last message before the prompt is returned is </a:t>
            </a:r>
            <a:r>
              <a:rPr lang="en-US" dirty="0">
                <a:solidFill>
                  <a:srgbClr val="296B7F"/>
                </a:solidFill>
                <a:latin typeface="Courier New" panose="02070309020205020404" pitchFamily="49" charset="0"/>
                <a:cs typeface="Courier New" panose="02070309020205020404" pitchFamily="49" charset="0"/>
              </a:rPr>
              <a:t>Input file submitted successfully</a:t>
            </a:r>
            <a:r>
              <a:rPr lang="en-US" dirty="0"/>
              <a:t> and the output in the new file </a:t>
            </a:r>
            <a:r>
              <a:rPr lang="en-US" dirty="0">
                <a:solidFill>
                  <a:srgbClr val="296B7F"/>
                </a:solidFill>
                <a:latin typeface="Courier New" panose="02070309020205020404" pitchFamily="49" charset="0"/>
                <a:cs typeface="Courier New" panose="02070309020205020404" pitchFamily="49" charset="0"/>
              </a:rPr>
              <a:t>subprocess_out_and_err.txt</a:t>
            </a:r>
            <a:r>
              <a:rPr lang="en-US" dirty="0"/>
              <a:t> looks reasonable, you can be almost guaranteed that running an actual CANDLE workflow will work as well!</a:t>
            </a:r>
          </a:p>
        </p:txBody>
      </p:sp>
      <p:sp>
        <p:nvSpPr>
          <p:cNvPr id="2" name="Slide Number Placeholder 1"/>
          <p:cNvSpPr>
            <a:spLocks noGrp="1"/>
          </p:cNvSpPr>
          <p:nvPr>
            <p:ph type="sldNum" sz="quarter" idx="4"/>
          </p:nvPr>
        </p:nvSpPr>
        <p:spPr/>
        <p:txBody>
          <a:bodyPr/>
          <a:lstStyle/>
          <a:p>
            <a:fld id="{0A090F8D-2E91-45E8-9D37-A3B45C7194D7}" type="slidenum">
              <a:rPr lang="en-US" smtClean="0"/>
              <a:pPr/>
              <a:t>21</a:t>
            </a:fld>
            <a:endParaRPr lang="en-US" dirty="0"/>
          </a:p>
        </p:txBody>
      </p:sp>
    </p:spTree>
    <p:extLst>
      <p:ext uri="{BB962C8B-B14F-4D97-AF65-F5344CB8AC3E}">
        <p14:creationId xmlns:p14="http://schemas.microsoft.com/office/powerpoint/2010/main" val="28619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 to </a:t>
            </a:r>
            <a:r>
              <a:rPr lang="en-US" dirty="0" err="1"/>
              <a:t>Biowulf</a:t>
            </a:r>
            <a:endParaRPr lang="en-US" dirty="0"/>
          </a:p>
        </p:txBody>
      </p:sp>
      <p:sp>
        <p:nvSpPr>
          <p:cNvPr id="7171" name="Rectangle 3"/>
          <p:cNvSpPr>
            <a:spLocks noGrp="1" noChangeArrowheads="1"/>
          </p:cNvSpPr>
          <p:nvPr>
            <p:ph idx="1"/>
          </p:nvPr>
        </p:nvSpPr>
        <p:spPr>
          <a:xfrm>
            <a:off x="493185" y="1381125"/>
            <a:ext cx="10981944" cy="4724400"/>
          </a:xfrm>
        </p:spPr>
        <p:txBody>
          <a:bodyPr>
            <a:normAutofit/>
          </a:bodyPr>
          <a:lstStyle/>
          <a:p>
            <a:r>
              <a:rPr lang="en-US" dirty="0"/>
              <a:t>Set the </a:t>
            </a:r>
            <a:r>
              <a:rPr lang="en-US" b="1" dirty="0" err="1">
                <a:solidFill>
                  <a:srgbClr val="296B7F"/>
                </a:solidFill>
                <a:latin typeface="Courier New" panose="02070309020205020404" pitchFamily="49" charset="0"/>
                <a:cs typeface="Courier New" panose="02070309020205020404" pitchFamily="49" charset="0"/>
              </a:rPr>
              <a:t>run_workflow</a:t>
            </a:r>
            <a:r>
              <a:rPr lang="en-US" dirty="0"/>
              <a:t> keyword to </a:t>
            </a:r>
            <a:r>
              <a:rPr lang="en-US" b="1" dirty="0">
                <a:solidFill>
                  <a:srgbClr val="296B7F"/>
                </a:solidFill>
                <a:latin typeface="Courier New" panose="02070309020205020404" pitchFamily="49" charset="0"/>
                <a:cs typeface="Courier New" panose="02070309020205020404" pitchFamily="49" charset="0"/>
              </a:rPr>
              <a:t>1</a:t>
            </a:r>
            <a:r>
              <a:rPr lang="en-US" dirty="0"/>
              <a:t> in </a:t>
            </a:r>
            <a:r>
              <a:rPr lang="en-US" b="1" dirty="0">
                <a:solidFill>
                  <a:srgbClr val="296B7F"/>
                </a:solidFill>
                <a:latin typeface="Courier New" panose="02070309020205020404" pitchFamily="49" charset="0"/>
                <a:cs typeface="Courier New" panose="02070309020205020404" pitchFamily="49" charset="0"/>
              </a:rPr>
              <a:t>&amp;control</a:t>
            </a:r>
            <a:r>
              <a:rPr lang="en-US" dirty="0"/>
              <a:t> section of the input file</a:t>
            </a:r>
          </a:p>
          <a:p>
            <a:r>
              <a:rPr lang="en-US" dirty="0"/>
              <a:t>Run CANDLE using, again:</a:t>
            </a:r>
            <a:br>
              <a:rPr lang="en-US" dirty="0"/>
            </a:br>
            <a:br>
              <a:rPr lang="en-US" dirty="0"/>
            </a:br>
            <a:r>
              <a:rPr lang="en-US" b="1" dirty="0"/>
              <a:t>	</a:t>
            </a:r>
            <a:r>
              <a:rPr lang="en-US" b="1" dirty="0">
                <a:solidFill>
                  <a:srgbClr val="296B7F"/>
                </a:solidFill>
                <a:latin typeface="Courier New" panose="02070309020205020404" pitchFamily="49" charset="0"/>
                <a:cs typeface="Courier New" panose="02070309020205020404" pitchFamily="49" charset="0"/>
              </a:rPr>
              <a:t>candle submit-job &lt;INPUT-FILE&gt;</a:t>
            </a:r>
            <a:br>
              <a:rPr lang="en-US" b="1" dirty="0">
                <a:solidFill>
                  <a:srgbClr val="296B7F"/>
                </a:solidFill>
                <a:latin typeface="Courier New" panose="02070309020205020404" pitchFamily="49" charset="0"/>
                <a:cs typeface="Courier New" panose="02070309020205020404" pitchFamily="49" charset="0"/>
              </a:rPr>
            </a:br>
            <a:endParaRPr lang="en-US" b="1" dirty="0">
              <a:solidFill>
                <a:srgbClr val="296B7F"/>
              </a:solidFill>
              <a:latin typeface="Courier New" panose="02070309020205020404" pitchFamily="49" charset="0"/>
              <a:cs typeface="Courier New" panose="02070309020205020404" pitchFamily="49" charset="0"/>
            </a:endParaRPr>
          </a:p>
          <a:p>
            <a:r>
              <a:rPr lang="en-US" dirty="0"/>
              <a:t>You will know you have submitted the CANDLE job successfully to </a:t>
            </a:r>
            <a:r>
              <a:rPr lang="en-US" dirty="0" err="1"/>
              <a:t>Biowulf</a:t>
            </a:r>
            <a:r>
              <a:rPr lang="en-US" dirty="0"/>
              <a:t> if you see, at the end of the output to the screen:</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JOB_ID=&lt;YOUR-SLURM-JOB-ID&gt;</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Input file submitted successfully</a:t>
            </a:r>
            <a:br>
              <a:rPr lang="en-US" dirty="0"/>
            </a:br>
            <a:endParaRPr lang="en-US" dirty="0"/>
          </a:p>
          <a:p>
            <a:r>
              <a:rPr lang="en-US" dirty="0"/>
              <a:t>You can monitor the status of the job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watch </a:t>
            </a:r>
            <a:r>
              <a:rPr lang="en-US" dirty="0" err="1">
                <a:solidFill>
                  <a:srgbClr val="296B7F"/>
                </a:solidFill>
                <a:latin typeface="Courier New" panose="02070309020205020404" pitchFamily="49" charset="0"/>
                <a:cs typeface="Courier New" panose="02070309020205020404" pitchFamily="49" charset="0"/>
              </a:rPr>
              <a:t>squeue</a:t>
            </a:r>
            <a:r>
              <a:rPr lang="en-US" dirty="0">
                <a:solidFill>
                  <a:srgbClr val="296B7F"/>
                </a:solidFill>
                <a:latin typeface="Courier New" panose="02070309020205020404" pitchFamily="49" charset="0"/>
                <a:cs typeface="Courier New" panose="02070309020205020404" pitchFamily="49" charset="0"/>
              </a:rPr>
              <a:t> -u &lt;YOUR-BIOWULF-USERNAME&gt;</a:t>
            </a:r>
            <a:endParaRPr lang="en-US" dirty="0"/>
          </a:p>
        </p:txBody>
      </p:sp>
      <p:sp>
        <p:nvSpPr>
          <p:cNvPr id="2" name="Slide Number Placeholder 1"/>
          <p:cNvSpPr>
            <a:spLocks noGrp="1"/>
          </p:cNvSpPr>
          <p:nvPr>
            <p:ph type="sldNum" sz="quarter" idx="4"/>
          </p:nvPr>
        </p:nvSpPr>
        <p:spPr/>
        <p:txBody>
          <a:bodyPr/>
          <a:lstStyle/>
          <a:p>
            <a:fld id="{0A090F8D-2E91-45E8-9D37-A3B45C7194D7}" type="slidenum">
              <a:rPr lang="en-US" smtClean="0"/>
              <a:pPr/>
              <a:t>22</a:t>
            </a:fld>
            <a:endParaRPr lang="en-US" dirty="0"/>
          </a:p>
        </p:txBody>
      </p:sp>
    </p:spTree>
    <p:extLst>
      <p:ext uri="{BB962C8B-B14F-4D97-AF65-F5344CB8AC3E}">
        <p14:creationId xmlns:p14="http://schemas.microsoft.com/office/powerpoint/2010/main" val="34266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results of the CANDLE job – manual inspection</a:t>
            </a:r>
          </a:p>
        </p:txBody>
      </p:sp>
      <p:sp>
        <p:nvSpPr>
          <p:cNvPr id="7171" name="Rectangle 3"/>
          <p:cNvSpPr>
            <a:spLocks noGrp="1" noChangeArrowheads="1"/>
          </p:cNvSpPr>
          <p:nvPr>
            <p:ph idx="1"/>
          </p:nvPr>
        </p:nvSpPr>
        <p:spPr>
          <a:xfrm>
            <a:off x="493185" y="1381125"/>
            <a:ext cx="10981944" cy="4724400"/>
          </a:xfrm>
        </p:spPr>
        <p:txBody>
          <a:bodyPr>
            <a:normAutofit fontScale="92500" lnSpcReduction="10000"/>
          </a:bodyPr>
          <a:lstStyle/>
          <a:p>
            <a:r>
              <a:rPr lang="en-US" dirty="0"/>
              <a:t>Once the job is complete, enter the directory </a:t>
            </a:r>
            <a:r>
              <a:rPr lang="en-US" dirty="0">
                <a:solidFill>
                  <a:srgbClr val="296B7F"/>
                </a:solidFill>
                <a:latin typeface="Courier New" panose="02070309020205020404" pitchFamily="49" charset="0"/>
                <a:cs typeface="Courier New" panose="02070309020205020404" pitchFamily="49" charset="0"/>
              </a:rPr>
              <a:t>last-candle-job</a:t>
            </a:r>
            <a:r>
              <a:rPr lang="en-US" dirty="0"/>
              <a:t>, which is a symbolic link</a:t>
            </a:r>
          </a:p>
          <a:p>
            <a:r>
              <a:rPr lang="en-US" dirty="0"/>
              <a:t>Ensure the content of the file output.txt looks reasonable, and in particular that it ends with something like: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MPIEXEC TIME: 263.763</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EXIT CODE: 0</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COMPLETE: 2021-01-14 18:56:51</a:t>
            </a:r>
            <a:br>
              <a:rPr lang="en-US" dirty="0"/>
            </a:br>
            <a:endParaRPr lang="en-US" dirty="0"/>
          </a:p>
          <a:p>
            <a:r>
              <a:rPr lang="en-US" dirty="0"/>
              <a:t>Then enter the </a:t>
            </a:r>
            <a:r>
              <a:rPr lang="en-US" dirty="0">
                <a:solidFill>
                  <a:srgbClr val="296B7F"/>
                </a:solidFill>
                <a:latin typeface="Courier New" panose="02070309020205020404" pitchFamily="49" charset="0"/>
                <a:cs typeface="Courier New" panose="02070309020205020404" pitchFamily="49" charset="0"/>
              </a:rPr>
              <a:t>run</a:t>
            </a:r>
            <a:r>
              <a:rPr lang="en-US" dirty="0"/>
              <a:t> directory, which contains one subdirectory per hyperparameter set run on the model</a:t>
            </a:r>
          </a:p>
          <a:p>
            <a:r>
              <a:rPr lang="en-US" dirty="0"/>
              <a:t>Skim through the output of each run of the model using, e.g.,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less */subprocess_out_and_err.txt</a:t>
            </a:r>
            <a:br>
              <a:rPr lang="en-US" dirty="0"/>
            </a:br>
            <a:endParaRPr lang="en-US" dirty="0"/>
          </a:p>
          <a:p>
            <a:r>
              <a:rPr lang="en-US" dirty="0"/>
              <a:t>In each hyperparameter subdirectory, there should be a file called </a:t>
            </a:r>
            <a:r>
              <a:rPr lang="en-US" dirty="0">
                <a:solidFill>
                  <a:srgbClr val="296B7F"/>
                </a:solidFill>
                <a:latin typeface="Courier New" panose="02070309020205020404" pitchFamily="49" charset="0"/>
                <a:cs typeface="Courier New" panose="02070309020205020404" pitchFamily="49" charset="0"/>
              </a:rPr>
              <a:t>result.txt</a:t>
            </a:r>
            <a:r>
              <a:rPr lang="en-US" dirty="0"/>
              <a:t> containing the value of the minimization metric you defined in step (2)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23</a:t>
            </a:fld>
            <a:endParaRPr lang="en-US" dirty="0"/>
          </a:p>
        </p:txBody>
      </p:sp>
    </p:spTree>
    <p:extLst>
      <p:ext uri="{BB962C8B-B14F-4D97-AF65-F5344CB8AC3E}">
        <p14:creationId xmlns:p14="http://schemas.microsoft.com/office/powerpoint/2010/main" val="316835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results of the CANDLE job – automated inspection</a:t>
            </a:r>
          </a:p>
        </p:txBody>
      </p:sp>
      <p:sp>
        <p:nvSpPr>
          <p:cNvPr id="7171" name="Rectangle 3"/>
          <p:cNvSpPr>
            <a:spLocks noGrp="1" noChangeArrowheads="1"/>
          </p:cNvSpPr>
          <p:nvPr>
            <p:ph idx="1"/>
          </p:nvPr>
        </p:nvSpPr>
        <p:spPr>
          <a:xfrm>
            <a:off x="493185" y="1381125"/>
            <a:ext cx="10981944" cy="4724400"/>
          </a:xfrm>
        </p:spPr>
        <p:txBody>
          <a:bodyPr>
            <a:normAutofit fontScale="85000" lnSpcReduction="20000"/>
          </a:bodyPr>
          <a:lstStyle/>
          <a:p>
            <a:r>
              <a:rPr lang="en-US" dirty="0"/>
              <a:t>Alternatively, once the job is complete, collect all the minimization metrics and values of the hyperparameters into a </a:t>
            </a:r>
            <a:r>
              <a:rPr lang="en-US" dirty="0" err="1"/>
              <a:t>a</a:t>
            </a:r>
            <a:r>
              <a:rPr lang="en-US" dirty="0"/>
              <a:t> single file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aggregate-results $(</a:t>
            </a:r>
            <a:r>
              <a:rPr lang="en-US" dirty="0" err="1">
                <a:solidFill>
                  <a:srgbClr val="296B7F"/>
                </a:solidFill>
                <a:latin typeface="Courier New" panose="02070309020205020404" pitchFamily="49" charset="0"/>
                <a:cs typeface="Courier New" panose="02070309020205020404" pitchFamily="49" charset="0"/>
              </a:rPr>
              <a:t>pwd</a:t>
            </a:r>
            <a:r>
              <a:rPr lang="en-US" dirty="0">
                <a:solidFill>
                  <a:srgbClr val="296B7F"/>
                </a:solidFill>
                <a:latin typeface="Courier New" panose="02070309020205020404" pitchFamily="49" charset="0"/>
                <a:cs typeface="Courier New" panose="02070309020205020404" pitchFamily="49" charset="0"/>
              </a:rPr>
              <a:t>)/last-candle-job</a:t>
            </a:r>
            <a:br>
              <a:rPr lang="en-US" dirty="0"/>
            </a:br>
            <a:endParaRPr lang="en-US" dirty="0"/>
          </a:p>
          <a:p>
            <a:r>
              <a:rPr lang="en-US" dirty="0"/>
              <a:t>This will create a file called </a:t>
            </a:r>
            <a:r>
              <a:rPr lang="en-US" dirty="0">
                <a:solidFill>
                  <a:srgbClr val="296B7F"/>
                </a:solidFill>
                <a:latin typeface="Courier New" panose="02070309020205020404" pitchFamily="49" charset="0"/>
                <a:cs typeface="Courier New" panose="02070309020205020404" pitchFamily="49" charset="0"/>
              </a:rPr>
              <a:t>candle_results.csv</a:t>
            </a:r>
            <a:r>
              <a:rPr lang="en-US" dirty="0"/>
              <a:t> in the </a:t>
            </a:r>
            <a:r>
              <a:rPr lang="en-US" dirty="0" err="1">
                <a:solidFill>
                  <a:srgbClr val="296B7F"/>
                </a:solidFill>
                <a:latin typeface="Courier New" panose="02070309020205020404" pitchFamily="49" charset="0"/>
                <a:cs typeface="Courier New" panose="02070309020205020404" pitchFamily="49" charset="0"/>
              </a:rPr>
              <a:t>candle_generated_files</a:t>
            </a:r>
            <a:r>
              <a:rPr lang="en-US" dirty="0"/>
              <a:t> directory that contains the metrics (in increasing order) and their corresponding hyperparameter values, e.g.:</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result,dirname,id,mincorr,maxcorr,number_cv,extfolds</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000.796,hpset_00001,hpset_00001,0.200000,0.80,2,5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000.796,hpset_00004,hpset_00004,0.200000,0.80,5,5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000.837,hpset_00002,hpset_00002,0.200000,0.80,3,5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000.878,hpset_00003,hpset_00003,0.200000,0.80,4,5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000.905,hpset_00007,hpset_00007,0.200000,0.80,8,5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000.964,hpset_00005,hpset_00005,0.200000,0.80,6,5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000.964,hpset_00006,hpset_00006,0.200000,0.80,7,5</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001.000,hpset_00008,hpset_00008,0.200000,0.80,9,5</a:t>
            </a:r>
            <a:br>
              <a:rPr lang="en-US" dirty="0"/>
            </a:br>
            <a:endParaRPr lang="en-US" dirty="0"/>
          </a:p>
          <a:p>
            <a:r>
              <a:rPr lang="en-US" dirty="0"/>
              <a:t>This file can, e.g., be imported into Excel to for more careful observation and analysis such as Pearson correlation</a:t>
            </a:r>
          </a:p>
        </p:txBody>
      </p:sp>
      <p:sp>
        <p:nvSpPr>
          <p:cNvPr id="2" name="Slide Number Placeholder 1"/>
          <p:cNvSpPr>
            <a:spLocks noGrp="1"/>
          </p:cNvSpPr>
          <p:nvPr>
            <p:ph type="sldNum" sz="quarter" idx="4"/>
          </p:nvPr>
        </p:nvSpPr>
        <p:spPr/>
        <p:txBody>
          <a:bodyPr/>
          <a:lstStyle/>
          <a:p>
            <a:fld id="{0A090F8D-2E91-45E8-9D37-A3B45C7194D7}" type="slidenum">
              <a:rPr lang="en-US" smtClean="0"/>
              <a:pPr/>
              <a:t>24</a:t>
            </a:fld>
            <a:endParaRPr lang="en-US" dirty="0"/>
          </a:p>
        </p:txBody>
      </p:sp>
    </p:spTree>
    <p:extLst>
      <p:ext uri="{BB962C8B-B14F-4D97-AF65-F5344CB8AC3E}">
        <p14:creationId xmlns:p14="http://schemas.microsoft.com/office/powerpoint/2010/main" val="407348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Walk-through: Running a grid search using CANDLE from scratch</a:t>
            </a:r>
          </a:p>
        </p:txBody>
      </p:sp>
      <p:sp>
        <p:nvSpPr>
          <p:cNvPr id="8195" name="Text Placeholder 2"/>
          <p:cNvSpPr>
            <a:spLocks noGrp="1"/>
          </p:cNvSpPr>
          <p:nvPr>
            <p:ph type="body" idx="1"/>
          </p:nvPr>
        </p:nvSpPr>
        <p:spPr/>
        <p:txBody>
          <a:bodyPr/>
          <a:lstStyle/>
          <a:p>
            <a:r>
              <a:rPr lang="en-US" dirty="0"/>
              <a:t>Part III</a:t>
            </a:r>
          </a:p>
        </p:txBody>
      </p:sp>
      <p:sp>
        <p:nvSpPr>
          <p:cNvPr id="2" name="Rectangle 1">
            <a:extLst>
              <a:ext uri="{FF2B5EF4-FFF2-40B4-BE49-F238E27FC236}">
                <a16:creationId xmlns:a16="http://schemas.microsoft.com/office/drawing/2014/main" id="{3862E31D-7C17-427D-AFAE-5D3FC0D8D217}"/>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3163349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Introduction to the model</a:t>
            </a:r>
          </a:p>
        </p:txBody>
      </p:sp>
      <p:sp>
        <p:nvSpPr>
          <p:cNvPr id="7171" name="Rectangle 3"/>
          <p:cNvSpPr>
            <a:spLocks noGrp="1" noChangeArrowheads="1"/>
          </p:cNvSpPr>
          <p:nvPr>
            <p:ph idx="1"/>
          </p:nvPr>
        </p:nvSpPr>
        <p:spPr/>
        <p:txBody>
          <a:bodyPr>
            <a:normAutofit/>
          </a:bodyPr>
          <a:lstStyle/>
          <a:p>
            <a:r>
              <a:rPr lang="en-US" dirty="0"/>
              <a:t>An autoencoder is a type of unsupervised deep learning algorithm</a:t>
            </a:r>
          </a:p>
          <a:p>
            <a:pPr lvl="1"/>
            <a:r>
              <a:rPr lang="en-US" dirty="0"/>
              <a:t>It reduces the dimensionality of the inputs and then reconstructs them, calling the error in the reconstruction process the “reconstruction loss”; this is the loss we want to minimize</a:t>
            </a:r>
          </a:p>
          <a:p>
            <a:r>
              <a:rPr lang="en-US" dirty="0"/>
              <a:t>A </a:t>
            </a:r>
            <a:r>
              <a:rPr lang="en-US" u="sng" dirty="0"/>
              <a:t>variational</a:t>
            </a:r>
            <a:r>
              <a:rPr lang="en-US" dirty="0"/>
              <a:t> autoencoder (VAE) is a type of autoencoder that is better capable of “generating” new samples (it is a “generative” model) by defining a continuous latent space</a:t>
            </a:r>
          </a:p>
          <a:p>
            <a:pPr lvl="1"/>
            <a:r>
              <a:rPr lang="en-US" dirty="0"/>
              <a:t>It is pretty cutting-edge</a:t>
            </a:r>
          </a:p>
          <a:p>
            <a:r>
              <a:rPr lang="en-US" dirty="0" err="1"/>
              <a:t>PyTorch</a:t>
            </a:r>
            <a:r>
              <a:rPr lang="en-US" dirty="0"/>
              <a:t> is a deep learning library written in Python and developed by Facebook</a:t>
            </a:r>
          </a:p>
          <a:p>
            <a:pPr lvl="1"/>
            <a:r>
              <a:rPr lang="en-US" dirty="0"/>
              <a:t>It is a popular alternative to the Python deep learning library TensorFlow/</a:t>
            </a:r>
            <a:r>
              <a:rPr lang="en-US" dirty="0" err="1"/>
              <a:t>Keras</a:t>
            </a:r>
            <a:r>
              <a:rPr lang="en-US" dirty="0"/>
              <a:t> developed by Google</a:t>
            </a:r>
          </a:p>
          <a:p>
            <a:r>
              <a:rPr lang="en-US" dirty="0"/>
              <a:t>We will optimize some hyperparameters of a </a:t>
            </a:r>
            <a:r>
              <a:rPr lang="en-US" dirty="0" err="1"/>
              <a:t>PyTorch</a:t>
            </a:r>
            <a:r>
              <a:rPr lang="en-US" dirty="0"/>
              <a:t>-based VAE using CANDLE on </a:t>
            </a:r>
            <a:r>
              <a:rPr lang="en-US" dirty="0" err="1"/>
              <a:t>Biowulf</a:t>
            </a:r>
            <a:r>
              <a:rPr lang="en-US" dirty="0"/>
              <a:t>, with the usual goal of finding the hyperparameters that minimize the reconstruction loss</a:t>
            </a:r>
          </a:p>
        </p:txBody>
      </p:sp>
      <p:sp>
        <p:nvSpPr>
          <p:cNvPr id="2" name="Slide Number Placeholder 1"/>
          <p:cNvSpPr>
            <a:spLocks noGrp="1"/>
          </p:cNvSpPr>
          <p:nvPr>
            <p:ph type="sldNum" sz="quarter" idx="4"/>
          </p:nvPr>
        </p:nvSpPr>
        <p:spPr/>
        <p:txBody>
          <a:bodyPr/>
          <a:lstStyle/>
          <a:p>
            <a:fld id="{0A090F8D-2E91-45E8-9D37-A3B45C7194D7}" type="slidenum">
              <a:rPr lang="en-US" smtClean="0"/>
              <a:pPr/>
              <a:t>26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the model already works on </a:t>
            </a:r>
            <a:r>
              <a:rPr lang="en-US" dirty="0" err="1"/>
              <a:t>Biowulf</a:t>
            </a:r>
            <a:endParaRPr lang="en-US" dirty="0"/>
          </a:p>
        </p:txBody>
      </p:sp>
      <p:sp>
        <p:nvSpPr>
          <p:cNvPr id="7171" name="Rectangle 3"/>
          <p:cNvSpPr>
            <a:spLocks noGrp="1" noChangeArrowheads="1"/>
          </p:cNvSpPr>
          <p:nvPr>
            <p:ph idx="1"/>
          </p:nvPr>
        </p:nvSpPr>
        <p:spPr/>
        <p:txBody>
          <a:bodyPr>
            <a:normAutofit lnSpcReduction="10000"/>
          </a:bodyPr>
          <a:lstStyle/>
          <a:p>
            <a:r>
              <a:rPr lang="en-US" dirty="0"/>
              <a:t>Create and enter a working directory on </a:t>
            </a:r>
            <a:r>
              <a:rPr lang="en-US" dirty="0" err="1"/>
              <a:t>Biowulf’s</a:t>
            </a:r>
            <a:r>
              <a:rPr lang="en-US" dirty="0"/>
              <a:t> data partition:</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/data/$USER/</a:t>
            </a:r>
            <a:r>
              <a:rPr lang="en-US" dirty="0" err="1">
                <a:solidFill>
                  <a:srgbClr val="296B7F"/>
                </a:solidFill>
                <a:latin typeface="Courier New" panose="02070309020205020404" pitchFamily="49" charset="0"/>
                <a:cs typeface="Courier New" panose="02070309020205020404" pitchFamily="49" charset="0"/>
              </a:rPr>
              <a:t>vae_with_pytorch</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/data/$USER/</a:t>
            </a:r>
            <a:r>
              <a:rPr lang="en-US" dirty="0" err="1">
                <a:solidFill>
                  <a:srgbClr val="296B7F"/>
                </a:solidFill>
                <a:latin typeface="Courier New" panose="02070309020205020404" pitchFamily="49" charset="0"/>
                <a:cs typeface="Courier New" panose="02070309020205020404" pitchFamily="49" charset="0"/>
              </a:rPr>
              <a:t>vae_with_pytorch</a:t>
            </a:r>
            <a:br>
              <a:rPr lang="en-US" dirty="0"/>
            </a:br>
            <a:endParaRPr lang="en-US" dirty="0"/>
          </a:p>
          <a:p>
            <a:r>
              <a:rPr lang="en-US" dirty="0"/>
              <a:t>Clone </a:t>
            </a:r>
            <a:r>
              <a:rPr lang="en-US" dirty="0" err="1"/>
              <a:t>PyTorch’s</a:t>
            </a:r>
            <a:r>
              <a:rPr lang="en-US" dirty="0"/>
              <a:t> “examples” repository from GitHub and enter the directory for the VAE example:</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git clone https://github.com/pytorch/examples.git repo</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repo/</a:t>
            </a:r>
            <a:r>
              <a:rPr lang="en-US" dirty="0" err="1">
                <a:solidFill>
                  <a:srgbClr val="296B7F"/>
                </a:solidFill>
                <a:latin typeface="Courier New" panose="02070309020205020404" pitchFamily="49" charset="0"/>
                <a:cs typeface="Courier New" panose="02070309020205020404" pitchFamily="49" charset="0"/>
              </a:rPr>
              <a:t>vae</a:t>
            </a:r>
            <a:br>
              <a:rPr lang="en-US" dirty="0"/>
            </a:br>
            <a:endParaRPr lang="en-US" dirty="0"/>
          </a:p>
          <a:p>
            <a:r>
              <a:rPr lang="en-US" dirty="0"/>
              <a:t>Test the example:</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sinteractive</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gres</a:t>
            </a:r>
            <a:r>
              <a:rPr lang="en-US" dirty="0">
                <a:solidFill>
                  <a:srgbClr val="296B7F"/>
                </a:solidFill>
                <a:latin typeface="Courier New" panose="02070309020205020404" pitchFamily="49" charset="0"/>
                <a:cs typeface="Courier New" panose="02070309020205020404" pitchFamily="49" charset="0"/>
              </a:rPr>
              <a:t>=gpu:k80:1 --mem=20G</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load python</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python main.py</a:t>
            </a:r>
          </a:p>
        </p:txBody>
      </p:sp>
      <p:sp>
        <p:nvSpPr>
          <p:cNvPr id="2" name="Slide Number Placeholder 1"/>
          <p:cNvSpPr>
            <a:spLocks noGrp="1"/>
          </p:cNvSpPr>
          <p:nvPr>
            <p:ph type="sldNum" sz="quarter" idx="4"/>
          </p:nvPr>
        </p:nvSpPr>
        <p:spPr/>
        <p:txBody>
          <a:bodyPr/>
          <a:lstStyle/>
          <a:p>
            <a:fld id="{0A090F8D-2E91-45E8-9D37-A3B45C7194D7}" type="slidenum">
              <a:rPr lang="en-US" smtClean="0"/>
              <a:pPr/>
              <a:t>27</a:t>
            </a:fld>
            <a:endParaRPr lang="en-US" dirty="0"/>
          </a:p>
        </p:txBody>
      </p:sp>
    </p:spTree>
    <p:extLst>
      <p:ext uri="{BB962C8B-B14F-4D97-AF65-F5344CB8AC3E}">
        <p14:creationId xmlns:p14="http://schemas.microsoft.com/office/powerpoint/2010/main" val="8269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(1) Ensure the model already works on a </a:t>
            </a:r>
            <a:r>
              <a:rPr lang="en-US" dirty="0" err="1"/>
              <a:t>Biowulf</a:t>
            </a:r>
            <a:r>
              <a:rPr lang="en-US" dirty="0"/>
              <a:t> compute node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Output to screen (after a couple minutes):</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28</a:t>
            </a:fld>
            <a:endParaRPr lang="en-US" dirty="0"/>
          </a:p>
        </p:txBody>
      </p:sp>
      <p:pic>
        <p:nvPicPr>
          <p:cNvPr id="4" name="Picture 3">
            <a:extLst>
              <a:ext uri="{FF2B5EF4-FFF2-40B4-BE49-F238E27FC236}">
                <a16:creationId xmlns:a16="http://schemas.microsoft.com/office/drawing/2014/main" id="{DD8DC617-0F5C-4DEB-81CF-FF8DFFCA60AB}"/>
              </a:ext>
            </a:extLst>
          </p:cNvPr>
          <p:cNvPicPr>
            <a:picLocks noChangeAspect="1"/>
          </p:cNvPicPr>
          <p:nvPr/>
        </p:nvPicPr>
        <p:blipFill>
          <a:blip r:embed="rId3"/>
          <a:stretch>
            <a:fillRect/>
          </a:stretch>
        </p:blipFill>
        <p:spPr>
          <a:xfrm>
            <a:off x="400216" y="1777765"/>
            <a:ext cx="6267772" cy="4565885"/>
          </a:xfrm>
          <a:prstGeom prst="rect">
            <a:avLst/>
          </a:prstGeom>
        </p:spPr>
      </p:pic>
      <p:pic>
        <p:nvPicPr>
          <p:cNvPr id="6" name="Picture 5">
            <a:extLst>
              <a:ext uri="{FF2B5EF4-FFF2-40B4-BE49-F238E27FC236}">
                <a16:creationId xmlns:a16="http://schemas.microsoft.com/office/drawing/2014/main" id="{CA8C2F25-AA79-448F-8378-4097A9BAABCA}"/>
              </a:ext>
            </a:extLst>
          </p:cNvPr>
          <p:cNvPicPr>
            <a:picLocks noChangeAspect="1"/>
          </p:cNvPicPr>
          <p:nvPr/>
        </p:nvPicPr>
        <p:blipFill>
          <a:blip r:embed="rId4"/>
          <a:stretch>
            <a:fillRect/>
          </a:stretch>
        </p:blipFill>
        <p:spPr>
          <a:xfrm>
            <a:off x="7048090" y="2012727"/>
            <a:ext cx="4743694" cy="4330923"/>
          </a:xfrm>
          <a:prstGeom prst="rect">
            <a:avLst/>
          </a:prstGeom>
        </p:spPr>
      </p:pic>
    </p:spTree>
    <p:extLst>
      <p:ext uri="{BB962C8B-B14F-4D97-AF65-F5344CB8AC3E}">
        <p14:creationId xmlns:p14="http://schemas.microsoft.com/office/powerpoint/2010/main" val="262811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a:t>
            </a:r>
          </a:p>
        </p:txBody>
      </p:sp>
      <p:sp>
        <p:nvSpPr>
          <p:cNvPr id="7171" name="Rectangle 3"/>
          <p:cNvSpPr>
            <a:spLocks noGrp="1" noChangeArrowheads="1"/>
          </p:cNvSpPr>
          <p:nvPr>
            <p:ph idx="1"/>
          </p:nvPr>
        </p:nvSpPr>
        <p:spPr>
          <a:xfrm>
            <a:off x="493185" y="1396891"/>
            <a:ext cx="10977033" cy="4724400"/>
          </a:xfrm>
        </p:spPr>
        <p:txBody>
          <a:bodyPr>
            <a:normAutofit/>
          </a:bodyPr>
          <a:lstStyle/>
          <a:p>
            <a:pPr marL="458788" indent="-457200">
              <a:buFont typeface="+mj-lt"/>
              <a:buAutoNum type="alphaUcPeriod"/>
            </a:pPr>
            <a:r>
              <a:rPr lang="en-US" dirty="0"/>
              <a:t>Define the hyperparameters in </a:t>
            </a:r>
            <a:r>
              <a:rPr lang="en-US" dirty="0">
                <a:solidFill>
                  <a:srgbClr val="296B7F"/>
                </a:solidFill>
                <a:latin typeface="Courier New" panose="02070309020205020404" pitchFamily="49" charset="0"/>
                <a:cs typeface="Courier New" panose="02070309020205020404" pitchFamily="49" charset="0"/>
              </a:rPr>
              <a:t>main.py</a:t>
            </a:r>
            <a:r>
              <a:rPr lang="en-US" dirty="0"/>
              <a:t> using the </a:t>
            </a:r>
            <a:r>
              <a:rPr lang="en-US" dirty="0" err="1">
                <a:solidFill>
                  <a:srgbClr val="296B7F"/>
                </a:solidFill>
                <a:latin typeface="Courier New" panose="02070309020205020404" pitchFamily="49" charset="0"/>
                <a:cs typeface="Courier New" panose="02070309020205020404" pitchFamily="49" charset="0"/>
              </a:rPr>
              <a:t>candle_params</a:t>
            </a:r>
            <a:r>
              <a:rPr lang="en-US" dirty="0"/>
              <a:t> dictionary:</a:t>
            </a:r>
          </a:p>
        </p:txBody>
      </p:sp>
      <p:sp>
        <p:nvSpPr>
          <p:cNvPr id="2" name="Slide Number Placeholder 1"/>
          <p:cNvSpPr>
            <a:spLocks noGrp="1"/>
          </p:cNvSpPr>
          <p:nvPr>
            <p:ph type="sldNum" sz="quarter" idx="4"/>
          </p:nvPr>
        </p:nvSpPr>
        <p:spPr/>
        <p:txBody>
          <a:bodyPr/>
          <a:lstStyle/>
          <a:p>
            <a:fld id="{0A090F8D-2E91-45E8-9D37-A3B45C7194D7}" type="slidenum">
              <a:rPr lang="en-US" smtClean="0"/>
              <a:pPr/>
              <a:t>29</a:t>
            </a:fld>
            <a:endParaRPr lang="en-US" dirty="0"/>
          </a:p>
        </p:txBody>
      </p:sp>
      <p:pic>
        <p:nvPicPr>
          <p:cNvPr id="8" name="Picture 7">
            <a:extLst>
              <a:ext uri="{FF2B5EF4-FFF2-40B4-BE49-F238E27FC236}">
                <a16:creationId xmlns:a16="http://schemas.microsoft.com/office/drawing/2014/main" id="{96E038BB-EB35-4785-AD89-A56A23F8BD94}"/>
              </a:ext>
            </a:extLst>
          </p:cNvPr>
          <p:cNvPicPr>
            <a:picLocks noChangeAspect="1"/>
          </p:cNvPicPr>
          <p:nvPr/>
        </p:nvPicPr>
        <p:blipFill>
          <a:blip r:embed="rId3"/>
          <a:stretch>
            <a:fillRect/>
          </a:stretch>
        </p:blipFill>
        <p:spPr>
          <a:xfrm>
            <a:off x="508348" y="1977755"/>
            <a:ext cx="11175304" cy="3929582"/>
          </a:xfrm>
          <a:prstGeom prst="rect">
            <a:avLst/>
          </a:prstGeom>
        </p:spPr>
      </p:pic>
    </p:spTree>
    <p:extLst>
      <p:ext uri="{BB962C8B-B14F-4D97-AF65-F5344CB8AC3E}">
        <p14:creationId xmlns:p14="http://schemas.microsoft.com/office/powerpoint/2010/main" val="198111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Introduction to Hyperparameter Optimization</a:t>
            </a:r>
          </a:p>
        </p:txBody>
      </p:sp>
      <p:sp>
        <p:nvSpPr>
          <p:cNvPr id="8195" name="Text Placeholder 2"/>
          <p:cNvSpPr>
            <a:spLocks noGrp="1"/>
          </p:cNvSpPr>
          <p:nvPr>
            <p:ph type="body" idx="1"/>
          </p:nvPr>
        </p:nvSpPr>
        <p:spPr/>
        <p:txBody>
          <a:bodyPr/>
          <a:lstStyle/>
          <a:p>
            <a:r>
              <a:rPr lang="en-US" dirty="0"/>
              <a:t>Part I</a:t>
            </a:r>
          </a:p>
        </p:txBody>
      </p:sp>
      <p:sp>
        <p:nvSpPr>
          <p:cNvPr id="4" name="Rectangle 3">
            <a:extLst>
              <a:ext uri="{FF2B5EF4-FFF2-40B4-BE49-F238E27FC236}">
                <a16:creationId xmlns:a16="http://schemas.microsoft.com/office/drawing/2014/main" id="{EF9452CA-56FD-4415-B5F0-F3D4ACCF6499}"/>
              </a:ext>
            </a:extLst>
          </p:cNvPr>
          <p:cNvSpPr/>
          <p:nvPr/>
        </p:nvSpPr>
        <p:spPr>
          <a:xfrm>
            <a:off x="2427513" y="5888223"/>
            <a:ext cx="7336973" cy="369332"/>
          </a:xfrm>
          <a:prstGeom prst="rect">
            <a:avLst/>
          </a:prstGeom>
        </p:spPr>
        <p:txBody>
          <a:bodyPr wrap="square">
            <a:spAutoFit/>
          </a:bodyPr>
          <a:lstStyle/>
          <a:p>
            <a:pPr algn="ctr"/>
            <a:r>
              <a:rPr lang="en-US" b="1" dirty="0"/>
              <a:t>Please fill out the survey: </a:t>
            </a:r>
            <a:r>
              <a:rPr lang="en-US" b="1" dirty="0">
                <a:hlinkClick r:id="rId2"/>
              </a:rPr>
              <a:t>https://bit.ly/CANDLE_Workshop_Jan21</a:t>
            </a:r>
            <a:endParaRPr lang="en-US" b="1" dirty="0"/>
          </a:p>
        </p:txBody>
      </p:sp>
    </p:spTree>
    <p:extLst>
      <p:ext uri="{BB962C8B-B14F-4D97-AF65-F5344CB8AC3E}">
        <p14:creationId xmlns:p14="http://schemas.microsoft.com/office/powerpoint/2010/main" val="3442266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 </a:t>
            </a:r>
            <a:r>
              <a:rPr lang="en-US" dirty="0" err="1"/>
              <a:t>ctd</a:t>
            </a:r>
            <a:r>
              <a:rPr lang="en-US" dirty="0"/>
              <a:t>.</a:t>
            </a:r>
          </a:p>
        </p:txBody>
      </p:sp>
      <p:sp>
        <p:nvSpPr>
          <p:cNvPr id="7171" name="Rectangle 3"/>
          <p:cNvSpPr>
            <a:spLocks noGrp="1" noChangeArrowheads="1"/>
          </p:cNvSpPr>
          <p:nvPr>
            <p:ph idx="1"/>
          </p:nvPr>
        </p:nvSpPr>
        <p:spPr>
          <a:xfrm>
            <a:off x="493185" y="1396891"/>
            <a:ext cx="10977033" cy="4724400"/>
          </a:xfrm>
        </p:spPr>
        <p:txBody>
          <a:bodyPr>
            <a:normAutofit/>
          </a:bodyPr>
          <a:lstStyle/>
          <a:p>
            <a:pPr marL="458788" indent="-457200">
              <a:buFont typeface="+mj-lt"/>
              <a:buAutoNum type="alphaUcPeriod" startAt="2"/>
            </a:pPr>
            <a:r>
              <a:rPr lang="en-US" dirty="0"/>
              <a:t>Assign a minimization metric of model performance to the </a:t>
            </a:r>
            <a:r>
              <a:rPr lang="en-US" dirty="0" err="1">
                <a:solidFill>
                  <a:srgbClr val="296B7F"/>
                </a:solidFill>
                <a:latin typeface="Courier New" panose="02070309020205020404" pitchFamily="49" charset="0"/>
                <a:cs typeface="Courier New" panose="02070309020205020404" pitchFamily="49" charset="0"/>
              </a:rPr>
              <a:t>candle_value_to_return</a:t>
            </a:r>
            <a:r>
              <a:rPr lang="en-US" dirty="0"/>
              <a:t> variable in </a:t>
            </a:r>
            <a:r>
              <a:rPr lang="en-US" dirty="0">
                <a:solidFill>
                  <a:srgbClr val="296B7F"/>
                </a:solidFill>
                <a:latin typeface="Courier New" panose="02070309020205020404" pitchFamily="49" charset="0"/>
                <a:cs typeface="Courier New" panose="02070309020205020404" pitchFamily="49" charset="0"/>
              </a:rPr>
              <a:t>main.py</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30</a:t>
            </a:fld>
            <a:endParaRPr lang="en-US" dirty="0"/>
          </a:p>
        </p:txBody>
      </p:sp>
      <p:pic>
        <p:nvPicPr>
          <p:cNvPr id="3" name="Picture 2">
            <a:extLst>
              <a:ext uri="{FF2B5EF4-FFF2-40B4-BE49-F238E27FC236}">
                <a16:creationId xmlns:a16="http://schemas.microsoft.com/office/drawing/2014/main" id="{A157E26F-76AF-4003-92B7-629886874665}"/>
              </a:ext>
            </a:extLst>
          </p:cNvPr>
          <p:cNvPicPr>
            <a:picLocks noChangeAspect="1"/>
          </p:cNvPicPr>
          <p:nvPr/>
        </p:nvPicPr>
        <p:blipFill>
          <a:blip r:embed="rId3"/>
          <a:stretch>
            <a:fillRect/>
          </a:stretch>
        </p:blipFill>
        <p:spPr>
          <a:xfrm>
            <a:off x="2073068" y="2227510"/>
            <a:ext cx="8045863" cy="3733992"/>
          </a:xfrm>
          <a:prstGeom prst="rect">
            <a:avLst/>
          </a:prstGeom>
        </p:spPr>
      </p:pic>
    </p:spTree>
    <p:extLst>
      <p:ext uri="{BB962C8B-B14F-4D97-AF65-F5344CB8AC3E}">
        <p14:creationId xmlns:p14="http://schemas.microsoft.com/office/powerpoint/2010/main" val="420081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(2) Adapt the model to work with CANDLE </a:t>
            </a:r>
            <a:r>
              <a:rPr lang="en-US" dirty="0" err="1"/>
              <a:t>ctd</a:t>
            </a:r>
            <a:r>
              <a:rPr lang="en-US" dirty="0"/>
              <a:t>.</a:t>
            </a:r>
          </a:p>
        </p:txBody>
      </p:sp>
      <p:sp>
        <p:nvSpPr>
          <p:cNvPr id="7171" name="Rectangle 3"/>
          <p:cNvSpPr>
            <a:spLocks noGrp="1" noChangeArrowheads="1"/>
          </p:cNvSpPr>
          <p:nvPr>
            <p:ph idx="1"/>
          </p:nvPr>
        </p:nvSpPr>
        <p:spPr>
          <a:xfrm>
            <a:off x="493186" y="1381125"/>
            <a:ext cx="3560630" cy="4724400"/>
          </a:xfrm>
        </p:spPr>
        <p:txBody>
          <a:bodyPr>
            <a:normAutofit/>
          </a:bodyPr>
          <a:lstStyle/>
          <a:p>
            <a:r>
              <a:rPr lang="en-US" dirty="0"/>
              <a:t>Make some additional minor changes due to how this model script was written</a:t>
            </a:r>
          </a:p>
          <a:p>
            <a:r>
              <a:rPr lang="en-US" dirty="0"/>
              <a:t>Note: We quickly discovered the need for these changes by performing Step (4) (running CANDLE without running a full workflow)</a:t>
            </a:r>
          </a:p>
        </p:txBody>
      </p:sp>
      <p:sp>
        <p:nvSpPr>
          <p:cNvPr id="2" name="Slide Number Placeholder 1"/>
          <p:cNvSpPr>
            <a:spLocks noGrp="1"/>
          </p:cNvSpPr>
          <p:nvPr>
            <p:ph type="sldNum" sz="quarter" idx="4"/>
          </p:nvPr>
        </p:nvSpPr>
        <p:spPr/>
        <p:txBody>
          <a:bodyPr/>
          <a:lstStyle/>
          <a:p>
            <a:fld id="{0A090F8D-2E91-45E8-9D37-A3B45C7194D7}" type="slidenum">
              <a:rPr lang="en-US" smtClean="0"/>
              <a:pPr/>
              <a:t>31</a:t>
            </a:fld>
            <a:endParaRPr lang="en-US" dirty="0"/>
          </a:p>
        </p:txBody>
      </p:sp>
      <p:pic>
        <p:nvPicPr>
          <p:cNvPr id="7" name="Picture 6">
            <a:extLst>
              <a:ext uri="{FF2B5EF4-FFF2-40B4-BE49-F238E27FC236}">
                <a16:creationId xmlns:a16="http://schemas.microsoft.com/office/drawing/2014/main" id="{F7350FA6-61D8-46F1-98A1-BD042370BD54}"/>
              </a:ext>
            </a:extLst>
          </p:cNvPr>
          <p:cNvPicPr>
            <a:picLocks noChangeAspect="1"/>
          </p:cNvPicPr>
          <p:nvPr/>
        </p:nvPicPr>
        <p:blipFill>
          <a:blip r:embed="rId3"/>
          <a:stretch>
            <a:fillRect/>
          </a:stretch>
        </p:blipFill>
        <p:spPr>
          <a:xfrm>
            <a:off x="4053815" y="1381125"/>
            <a:ext cx="7988711" cy="4819898"/>
          </a:xfrm>
          <a:prstGeom prst="rect">
            <a:avLst/>
          </a:prstGeom>
        </p:spPr>
      </p:pic>
    </p:spTree>
    <p:extLst>
      <p:ext uri="{BB962C8B-B14F-4D97-AF65-F5344CB8AC3E}">
        <p14:creationId xmlns:p14="http://schemas.microsoft.com/office/powerpoint/2010/main" val="12837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a:t>
            </a:r>
          </a:p>
        </p:txBody>
      </p:sp>
      <p:sp>
        <p:nvSpPr>
          <p:cNvPr id="7171" name="Rectangle 3"/>
          <p:cNvSpPr>
            <a:spLocks noGrp="1" noChangeArrowheads="1"/>
          </p:cNvSpPr>
          <p:nvPr>
            <p:ph idx="1"/>
          </p:nvPr>
        </p:nvSpPr>
        <p:spPr/>
        <p:txBody>
          <a:bodyPr>
            <a:normAutofit/>
          </a:bodyPr>
          <a:lstStyle/>
          <a:p>
            <a:r>
              <a:rPr lang="en-US" dirty="0"/>
              <a:t>Import the grid search template:</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candle_job</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cd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r>
              <a:rPr lang="en-US" dirty="0" err="1">
                <a:solidFill>
                  <a:srgbClr val="296B7F"/>
                </a:solidFill>
                <a:latin typeface="Courier New" panose="02070309020205020404" pitchFamily="49" charset="0"/>
                <a:cs typeface="Courier New" panose="02070309020205020404" pitchFamily="49" charset="0"/>
              </a:rPr>
              <a:t>candle_job</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purge</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module load candle</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candle import-template grid</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rm mnist_mlp.py</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mv grid_example.in vae.in</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ls /data/$USER/</a:t>
            </a:r>
            <a:r>
              <a:rPr lang="en-US" dirty="0" err="1">
                <a:solidFill>
                  <a:srgbClr val="296B7F"/>
                </a:solidFill>
                <a:latin typeface="Courier New" panose="02070309020205020404" pitchFamily="49" charset="0"/>
                <a:cs typeface="Courier New" panose="02070309020205020404" pitchFamily="49" charset="0"/>
              </a:rPr>
              <a:t>vae_with_pytorch</a:t>
            </a:r>
            <a:r>
              <a:rPr lang="en-US" dirty="0">
                <a:solidFill>
                  <a:srgbClr val="296B7F"/>
                </a:solidFill>
                <a:latin typeface="Courier New" panose="02070309020205020404" pitchFamily="49" charset="0"/>
                <a:cs typeface="Courier New" panose="02070309020205020404" pitchFamily="49" charset="0"/>
              </a:rPr>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32</a:t>
            </a:fld>
            <a:endParaRPr lang="en-US" dirty="0"/>
          </a:p>
        </p:txBody>
      </p:sp>
      <p:pic>
        <p:nvPicPr>
          <p:cNvPr id="4" name="Picture 3">
            <a:extLst>
              <a:ext uri="{FF2B5EF4-FFF2-40B4-BE49-F238E27FC236}">
                <a16:creationId xmlns:a16="http://schemas.microsoft.com/office/drawing/2014/main" id="{51695D15-073D-4430-9441-6E156AD32015}"/>
              </a:ext>
            </a:extLst>
          </p:cNvPr>
          <p:cNvPicPr>
            <a:picLocks noChangeAspect="1"/>
          </p:cNvPicPr>
          <p:nvPr/>
        </p:nvPicPr>
        <p:blipFill>
          <a:blip r:embed="rId3"/>
          <a:stretch>
            <a:fillRect/>
          </a:stretch>
        </p:blipFill>
        <p:spPr>
          <a:xfrm>
            <a:off x="2098469" y="4541912"/>
            <a:ext cx="7995061" cy="1403422"/>
          </a:xfrm>
          <a:prstGeom prst="rect">
            <a:avLst/>
          </a:prstGeom>
        </p:spPr>
      </p:pic>
    </p:spTree>
    <p:extLst>
      <p:ext uri="{BB962C8B-B14F-4D97-AF65-F5344CB8AC3E}">
        <p14:creationId xmlns:p14="http://schemas.microsoft.com/office/powerpoint/2010/main" val="186995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4628851"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a:xfrm>
            <a:off x="493186" y="1381125"/>
            <a:ext cx="4628852" cy="4724400"/>
          </a:xfrm>
        </p:spPr>
        <p:txBody>
          <a:bodyPr>
            <a:normAutofit/>
          </a:bodyPr>
          <a:lstStyle/>
          <a:p>
            <a:r>
              <a:rPr lang="en-US" dirty="0"/>
              <a:t>Modify the input file from the grid search template</a:t>
            </a:r>
          </a:p>
          <a:p>
            <a:endParaRPr lang="en-US" dirty="0">
              <a:solidFill>
                <a:srgbClr val="296B7F"/>
              </a:solidFill>
              <a:latin typeface="Courier New" panose="02070309020205020404" pitchFamily="49" charset="0"/>
              <a:cs typeface="Courier New" panose="02070309020205020404" pitchFamily="49" charset="0"/>
            </a:endParaRPr>
          </a:p>
          <a:p>
            <a:r>
              <a:rPr lang="en-US" dirty="0"/>
              <a:t>Note that even though we don’t vary </a:t>
            </a:r>
            <a:r>
              <a:rPr lang="en-US" dirty="0" err="1">
                <a:solidFill>
                  <a:srgbClr val="296B7F"/>
                </a:solidFill>
                <a:latin typeface="Courier New" panose="02070309020205020404" pitchFamily="49" charset="0"/>
                <a:cs typeface="Courier New" panose="02070309020205020404" pitchFamily="49" charset="0"/>
              </a:rPr>
              <a:t>no_cuda</a:t>
            </a:r>
            <a:r>
              <a:rPr lang="en-US" dirty="0"/>
              <a:t>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CANDLE knows what value to use since it is defined in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default_model</a:t>
            </a:r>
            <a:r>
              <a:rPr lang="en-US" dirty="0"/>
              <a:t> section</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33</a:t>
            </a:fld>
            <a:endParaRPr lang="en-US" dirty="0"/>
          </a:p>
        </p:txBody>
      </p:sp>
      <p:pic>
        <p:nvPicPr>
          <p:cNvPr id="3" name="Picture 2">
            <a:extLst>
              <a:ext uri="{FF2B5EF4-FFF2-40B4-BE49-F238E27FC236}">
                <a16:creationId xmlns:a16="http://schemas.microsoft.com/office/drawing/2014/main" id="{18BA5398-FCA6-4C29-A930-FDE87261E201}"/>
              </a:ext>
            </a:extLst>
          </p:cNvPr>
          <p:cNvPicPr>
            <a:picLocks noChangeAspect="1"/>
          </p:cNvPicPr>
          <p:nvPr/>
        </p:nvPicPr>
        <p:blipFill>
          <a:blip r:embed="rId3"/>
          <a:stretch>
            <a:fillRect/>
          </a:stretch>
        </p:blipFill>
        <p:spPr>
          <a:xfrm>
            <a:off x="5126268" y="348942"/>
            <a:ext cx="5943905" cy="6007409"/>
          </a:xfrm>
          <a:prstGeom prst="rect">
            <a:avLst/>
          </a:prstGeom>
        </p:spPr>
      </p:pic>
      <p:cxnSp>
        <p:nvCxnSpPr>
          <p:cNvPr id="6" name="Straight Arrow Connector 5">
            <a:extLst>
              <a:ext uri="{FF2B5EF4-FFF2-40B4-BE49-F238E27FC236}">
                <a16:creationId xmlns:a16="http://schemas.microsoft.com/office/drawing/2014/main" id="{3BA155FD-E11F-43C8-A154-9D5DD509F3AA}"/>
              </a:ext>
            </a:extLst>
          </p:cNvPr>
          <p:cNvCxnSpPr/>
          <p:nvPr/>
        </p:nvCxnSpPr>
        <p:spPr>
          <a:xfrm>
            <a:off x="2868328" y="1881739"/>
            <a:ext cx="2156059" cy="3272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2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(3) Create a CANDLE input file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Note that we generated the </a:t>
            </a:r>
            <a:r>
              <a:rPr lang="en-US" dirty="0">
                <a:solidFill>
                  <a:srgbClr val="296B7F"/>
                </a:solidFill>
                <a:latin typeface="Courier New" panose="02070309020205020404" pitchFamily="49" charset="0"/>
                <a:cs typeface="Courier New" panose="02070309020205020404" pitchFamily="49" charset="0"/>
              </a:rPr>
              <a:t>&amp;</a:t>
            </a:r>
            <a:r>
              <a:rPr lang="en-US" dirty="0" err="1">
                <a:solidFill>
                  <a:srgbClr val="296B7F"/>
                </a:solidFill>
                <a:latin typeface="Courier New" panose="02070309020205020404" pitchFamily="49" charset="0"/>
                <a:cs typeface="Courier New" panose="02070309020205020404" pitchFamily="49" charset="0"/>
              </a:rPr>
              <a:t>param_space</a:t>
            </a:r>
            <a:r>
              <a:rPr lang="en-US" dirty="0"/>
              <a:t> section using:</a:t>
            </a:r>
            <a:br>
              <a:rPr lang="en-US" dirty="0"/>
            </a:br>
            <a:br>
              <a:rPr lang="en-US" dirty="0"/>
            </a:br>
            <a:r>
              <a:rPr lang="en-US" dirty="0"/>
              <a:t>	</a:t>
            </a:r>
            <a:r>
              <a:rPr lang="en-US" dirty="0">
                <a:solidFill>
                  <a:srgbClr val="296B7F"/>
                </a:solidFill>
                <a:latin typeface="Courier New" panose="02070309020205020404" pitchFamily="49" charset="0"/>
                <a:cs typeface="Courier New" panose="02070309020205020404" pitchFamily="49" charset="0"/>
              </a:rPr>
              <a:t>candle generate-grid "['</a:t>
            </a:r>
            <a:r>
              <a:rPr lang="en-US" dirty="0" err="1">
                <a:solidFill>
                  <a:srgbClr val="296B7F"/>
                </a:solidFill>
                <a:latin typeface="Courier New" panose="02070309020205020404" pitchFamily="49" charset="0"/>
                <a:cs typeface="Courier New" panose="02070309020205020404" pitchFamily="49" charset="0"/>
              </a:rPr>
              <a:t>batch_size</a:t>
            </a:r>
            <a:r>
              <a:rPr lang="en-US" dirty="0">
                <a:solidFill>
                  <a:srgbClr val="296B7F"/>
                </a:solidFill>
                <a:latin typeface="Courier New" panose="02070309020205020404" pitchFamily="49" charset="0"/>
                <a:cs typeface="Courier New" panose="02070309020205020404" pitchFamily="49" charset="0"/>
              </a:rPr>
              <a:t>',[128,256,512]]" \</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"['epochs',[5,10]]"</a:t>
            </a:r>
          </a:p>
        </p:txBody>
      </p:sp>
      <p:sp>
        <p:nvSpPr>
          <p:cNvPr id="2" name="Slide Number Placeholder 1"/>
          <p:cNvSpPr>
            <a:spLocks noGrp="1"/>
          </p:cNvSpPr>
          <p:nvPr>
            <p:ph type="sldNum" sz="quarter" idx="4"/>
          </p:nvPr>
        </p:nvSpPr>
        <p:spPr/>
        <p:txBody>
          <a:bodyPr/>
          <a:lstStyle/>
          <a:p>
            <a:fld id="{0A090F8D-2E91-45E8-9D37-A3B45C7194D7}" type="slidenum">
              <a:rPr lang="en-US" smtClean="0"/>
              <a:pPr/>
              <a:t>34</a:t>
            </a:fld>
            <a:endParaRPr lang="en-US" dirty="0"/>
          </a:p>
        </p:txBody>
      </p:sp>
      <p:pic>
        <p:nvPicPr>
          <p:cNvPr id="3" name="Picture 2">
            <a:extLst>
              <a:ext uri="{FF2B5EF4-FFF2-40B4-BE49-F238E27FC236}">
                <a16:creationId xmlns:a16="http://schemas.microsoft.com/office/drawing/2014/main" id="{A473D40F-CD59-40B9-9747-669428B44196}"/>
              </a:ext>
            </a:extLst>
          </p:cNvPr>
          <p:cNvPicPr>
            <a:picLocks noChangeAspect="1"/>
          </p:cNvPicPr>
          <p:nvPr/>
        </p:nvPicPr>
        <p:blipFill>
          <a:blip r:embed="rId3"/>
          <a:stretch>
            <a:fillRect/>
          </a:stretch>
        </p:blipFill>
        <p:spPr>
          <a:xfrm>
            <a:off x="536289" y="2840823"/>
            <a:ext cx="11119421" cy="1397072"/>
          </a:xfrm>
          <a:prstGeom prst="rect">
            <a:avLst/>
          </a:prstGeom>
        </p:spPr>
      </p:pic>
    </p:spTree>
    <p:extLst>
      <p:ext uri="{BB962C8B-B14F-4D97-AF65-F5344CB8AC3E}">
        <p14:creationId xmlns:p14="http://schemas.microsoft.com/office/powerpoint/2010/main" val="8756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Run the model using CANDLE without running a workflow</a:t>
            </a:r>
          </a:p>
        </p:txBody>
      </p:sp>
      <p:sp>
        <p:nvSpPr>
          <p:cNvPr id="7171" name="Rectangle 3"/>
          <p:cNvSpPr>
            <a:spLocks noGrp="1" noChangeArrowheads="1"/>
          </p:cNvSpPr>
          <p:nvPr>
            <p:ph idx="1"/>
          </p:nvPr>
        </p:nvSpPr>
        <p:spPr>
          <a:xfrm>
            <a:off x="493185" y="1381125"/>
            <a:ext cx="10997327" cy="4724400"/>
          </a:xfrm>
        </p:spPr>
        <p:txBody>
          <a:bodyPr>
            <a:normAutofit/>
          </a:bodyPr>
          <a:lstStyle/>
          <a:p>
            <a:r>
              <a:rPr lang="en-US" dirty="0"/>
              <a:t>Set </a:t>
            </a:r>
            <a:r>
              <a:rPr lang="en-US" dirty="0" err="1">
                <a:solidFill>
                  <a:srgbClr val="296B7F"/>
                </a:solidFill>
                <a:latin typeface="Courier New" panose="02070309020205020404" pitchFamily="49" charset="0"/>
                <a:cs typeface="Courier New" panose="02070309020205020404" pitchFamily="49" charset="0"/>
              </a:rPr>
              <a:t>run_workflow</a:t>
            </a:r>
            <a:r>
              <a:rPr lang="en-US" dirty="0">
                <a:solidFill>
                  <a:srgbClr val="296B7F"/>
                </a:solidFill>
                <a:latin typeface="Courier New" panose="02070309020205020404" pitchFamily="49" charset="0"/>
                <a:cs typeface="Courier New" panose="02070309020205020404" pitchFamily="49" charset="0"/>
              </a:rPr>
              <a:t>=0</a:t>
            </a:r>
            <a:r>
              <a:rPr lang="en-US" dirty="0"/>
              <a:t> and run from an interactive node: </a:t>
            </a:r>
            <a:r>
              <a:rPr lang="en-US" dirty="0">
                <a:solidFill>
                  <a:srgbClr val="296B7F"/>
                </a:solidFill>
                <a:latin typeface="Courier New" panose="02070309020205020404" pitchFamily="49" charset="0"/>
                <a:cs typeface="Courier New" panose="02070309020205020404" pitchFamily="49" charset="0"/>
              </a:rPr>
              <a:t>candle submit-job vae.in</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35</a:t>
            </a:fld>
            <a:endParaRPr lang="en-US" dirty="0"/>
          </a:p>
        </p:txBody>
      </p:sp>
      <p:pic>
        <p:nvPicPr>
          <p:cNvPr id="3" name="Picture 2">
            <a:extLst>
              <a:ext uri="{FF2B5EF4-FFF2-40B4-BE49-F238E27FC236}">
                <a16:creationId xmlns:a16="http://schemas.microsoft.com/office/drawing/2014/main" id="{E19AFADA-D1C1-47FE-A712-720BD3DC4174}"/>
              </a:ext>
            </a:extLst>
          </p:cNvPr>
          <p:cNvPicPr>
            <a:picLocks noChangeAspect="1"/>
          </p:cNvPicPr>
          <p:nvPr/>
        </p:nvPicPr>
        <p:blipFill>
          <a:blip r:embed="rId3"/>
          <a:stretch>
            <a:fillRect/>
          </a:stretch>
        </p:blipFill>
        <p:spPr>
          <a:xfrm>
            <a:off x="112145" y="1889935"/>
            <a:ext cx="5938826" cy="3419016"/>
          </a:xfrm>
          <a:prstGeom prst="rect">
            <a:avLst/>
          </a:prstGeom>
        </p:spPr>
      </p:pic>
      <p:pic>
        <p:nvPicPr>
          <p:cNvPr id="4" name="Picture 3">
            <a:extLst>
              <a:ext uri="{FF2B5EF4-FFF2-40B4-BE49-F238E27FC236}">
                <a16:creationId xmlns:a16="http://schemas.microsoft.com/office/drawing/2014/main" id="{7490A5D1-850A-44E4-A1BE-FE8453CD3943}"/>
              </a:ext>
            </a:extLst>
          </p:cNvPr>
          <p:cNvPicPr>
            <a:picLocks noChangeAspect="1"/>
          </p:cNvPicPr>
          <p:nvPr/>
        </p:nvPicPr>
        <p:blipFill>
          <a:blip r:embed="rId4"/>
          <a:stretch>
            <a:fillRect/>
          </a:stretch>
        </p:blipFill>
        <p:spPr>
          <a:xfrm>
            <a:off x="6171511" y="1889935"/>
            <a:ext cx="5908344" cy="3698430"/>
          </a:xfrm>
          <a:prstGeom prst="rect">
            <a:avLst/>
          </a:prstGeom>
        </p:spPr>
      </p:pic>
    </p:spTree>
    <p:extLst>
      <p:ext uri="{BB962C8B-B14F-4D97-AF65-F5344CB8AC3E}">
        <p14:creationId xmlns:p14="http://schemas.microsoft.com/office/powerpoint/2010/main" val="14179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(4) Run the model using CANDLE without running a workflow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Review the contents of </a:t>
            </a:r>
            <a:r>
              <a:rPr lang="en-US" dirty="0">
                <a:solidFill>
                  <a:srgbClr val="296B7F"/>
                </a:solidFill>
                <a:latin typeface="Courier New" panose="02070309020205020404" pitchFamily="49" charset="0"/>
                <a:cs typeface="Courier New" panose="02070309020205020404" pitchFamily="49" charset="0"/>
              </a:rPr>
              <a:t>subprocess_out_and_err.txt</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36</a:t>
            </a:fld>
            <a:endParaRPr lang="en-US" dirty="0"/>
          </a:p>
        </p:txBody>
      </p:sp>
      <p:pic>
        <p:nvPicPr>
          <p:cNvPr id="5" name="Picture 4">
            <a:extLst>
              <a:ext uri="{FF2B5EF4-FFF2-40B4-BE49-F238E27FC236}">
                <a16:creationId xmlns:a16="http://schemas.microsoft.com/office/drawing/2014/main" id="{BA298DB2-07D4-4F99-A05F-E874A1D60B38}"/>
              </a:ext>
            </a:extLst>
          </p:cNvPr>
          <p:cNvPicPr>
            <a:picLocks noChangeAspect="1"/>
          </p:cNvPicPr>
          <p:nvPr/>
        </p:nvPicPr>
        <p:blipFill>
          <a:blip r:embed="rId3"/>
          <a:stretch>
            <a:fillRect/>
          </a:stretch>
        </p:blipFill>
        <p:spPr>
          <a:xfrm>
            <a:off x="119112" y="1855575"/>
            <a:ext cx="7360028" cy="2515682"/>
          </a:xfrm>
          <a:prstGeom prst="rect">
            <a:avLst/>
          </a:prstGeom>
        </p:spPr>
      </p:pic>
      <p:pic>
        <p:nvPicPr>
          <p:cNvPr id="6" name="Picture 5">
            <a:extLst>
              <a:ext uri="{FF2B5EF4-FFF2-40B4-BE49-F238E27FC236}">
                <a16:creationId xmlns:a16="http://schemas.microsoft.com/office/drawing/2014/main" id="{150D07D5-3092-4271-A475-B52D043293FA}"/>
              </a:ext>
            </a:extLst>
          </p:cNvPr>
          <p:cNvPicPr>
            <a:picLocks noChangeAspect="1"/>
          </p:cNvPicPr>
          <p:nvPr/>
        </p:nvPicPr>
        <p:blipFill>
          <a:blip r:embed="rId4"/>
          <a:stretch>
            <a:fillRect/>
          </a:stretch>
        </p:blipFill>
        <p:spPr>
          <a:xfrm>
            <a:off x="7620674" y="1855575"/>
            <a:ext cx="4452214" cy="4108343"/>
          </a:xfrm>
          <a:prstGeom prst="rect">
            <a:avLst/>
          </a:prstGeom>
        </p:spPr>
      </p:pic>
      <p:sp>
        <p:nvSpPr>
          <p:cNvPr id="9" name="Rectangle 3">
            <a:extLst>
              <a:ext uri="{FF2B5EF4-FFF2-40B4-BE49-F238E27FC236}">
                <a16:creationId xmlns:a16="http://schemas.microsoft.com/office/drawing/2014/main" id="{A0FEC0A5-B0E2-4A0E-ACC9-6495E303DAC2}"/>
              </a:ext>
            </a:extLst>
          </p:cNvPr>
          <p:cNvSpPr txBox="1">
            <a:spLocks noChangeArrowheads="1"/>
          </p:cNvSpPr>
          <p:nvPr/>
        </p:nvSpPr>
        <p:spPr bwMode="auto">
          <a:xfrm>
            <a:off x="2071109" y="4712334"/>
            <a:ext cx="4904655" cy="100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7338" indent="-287338" algn="l" rtl="0" eaLnBrk="0" fontAlgn="base" hangingPunct="0">
              <a:lnSpc>
                <a:spcPct val="95000"/>
              </a:lnSpc>
              <a:spcBef>
                <a:spcPts val="1000"/>
              </a:spcBef>
              <a:spcAft>
                <a:spcPct val="0"/>
              </a:spcAft>
              <a:buClr>
                <a:srgbClr val="0C5A5A"/>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0C5A5A"/>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0C5A5A"/>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ts val="12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a:lstStyle>
          <a:p>
            <a:pPr marL="0" indent="0">
              <a:buNone/>
            </a:pPr>
            <a:r>
              <a:rPr lang="en-US" kern="0" dirty="0">
                <a:solidFill>
                  <a:srgbClr val="C00000"/>
                </a:solidFill>
              </a:rPr>
              <a:t>Everything looks reasonable; and we can be reasonably confident that the full CANDLE job will work as expected!</a:t>
            </a:r>
          </a:p>
        </p:txBody>
      </p:sp>
    </p:spTree>
    <p:extLst>
      <p:ext uri="{BB962C8B-B14F-4D97-AF65-F5344CB8AC3E}">
        <p14:creationId xmlns:p14="http://schemas.microsoft.com/office/powerpoint/2010/main" val="14918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a:t>
            </a:r>
          </a:p>
        </p:txBody>
      </p:sp>
      <p:sp>
        <p:nvSpPr>
          <p:cNvPr id="7171" name="Rectangle 3"/>
          <p:cNvSpPr>
            <a:spLocks noGrp="1" noChangeArrowheads="1"/>
          </p:cNvSpPr>
          <p:nvPr>
            <p:ph idx="1"/>
          </p:nvPr>
        </p:nvSpPr>
        <p:spPr/>
        <p:txBody>
          <a:bodyPr>
            <a:normAutofit/>
          </a:bodyPr>
          <a:lstStyle/>
          <a:p>
            <a:r>
              <a:rPr lang="en-US" dirty="0"/>
              <a:t>Clean up the working directory:</a:t>
            </a:r>
            <a:br>
              <a:rPr lang="en-US" dirty="0"/>
            </a:br>
            <a:br>
              <a:rPr lang="en-US" dirty="0"/>
            </a:br>
            <a:r>
              <a:rPr lang="en-US" dirty="0"/>
              <a:t>	</a:t>
            </a:r>
            <a:r>
              <a:rPr lang="en-US" dirty="0" err="1">
                <a:solidFill>
                  <a:srgbClr val="296B7F"/>
                </a:solidFill>
                <a:latin typeface="Courier New" panose="02070309020205020404" pitchFamily="49" charset="0"/>
                <a:cs typeface="Courier New" panose="02070309020205020404" pitchFamily="49" charset="0"/>
              </a:rPr>
              <a:t>mkdir</a:t>
            </a:r>
            <a:r>
              <a:rPr lang="en-US" dirty="0">
                <a:solidFill>
                  <a:srgbClr val="296B7F"/>
                </a:solidFill>
                <a:latin typeface="Courier New" panose="02070309020205020404" pitchFamily="49" charset="0"/>
                <a:cs typeface="Courier New" panose="02070309020205020404" pitchFamily="49" charset="0"/>
              </a:rPr>
              <a:t> </a:t>
            </a:r>
            <a:r>
              <a:rPr lang="en-US" dirty="0" err="1">
                <a:solidFill>
                  <a:srgbClr val="296B7F"/>
                </a:solidFill>
                <a:latin typeface="Courier New" panose="02070309020205020404" pitchFamily="49" charset="0"/>
                <a:cs typeface="Courier New" panose="02070309020205020404" pitchFamily="49" charset="0"/>
              </a:rPr>
              <a:t>no_workflow</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mv * </a:t>
            </a:r>
            <a:r>
              <a:rPr lang="en-US" dirty="0" err="1">
                <a:solidFill>
                  <a:srgbClr val="296B7F"/>
                </a:solidFill>
                <a:latin typeface="Courier New" panose="02070309020205020404" pitchFamily="49" charset="0"/>
                <a:cs typeface="Courier New" panose="02070309020205020404" pitchFamily="49" charset="0"/>
              </a:rPr>
              <a:t>no_workflow</a:t>
            </a:r>
            <a:r>
              <a:rPr lang="en-US" dirty="0">
                <a:solidFill>
                  <a:srgbClr val="296B7F"/>
                </a:solidFill>
                <a:latin typeface="Courier New" panose="02070309020205020404" pitchFamily="49" charset="0"/>
                <a:cs typeface="Courier New" panose="02070309020205020404" pitchFamily="49" charset="0"/>
              </a:rPr>
              <a:t>/</a:t>
            </a:r>
            <a:br>
              <a:rPr lang="en-US" dirty="0">
                <a:solidFill>
                  <a:srgbClr val="296B7F"/>
                </a:solidFill>
                <a:latin typeface="Courier New" panose="02070309020205020404" pitchFamily="49" charset="0"/>
                <a:cs typeface="Courier New" panose="02070309020205020404" pitchFamily="49" charset="0"/>
              </a:rPr>
            </a:br>
            <a:r>
              <a:rPr lang="en-US" dirty="0">
                <a:solidFill>
                  <a:srgbClr val="296B7F"/>
                </a:solidFill>
                <a:latin typeface="Courier New" panose="02070309020205020404" pitchFamily="49" charset="0"/>
                <a:cs typeface="Courier New" panose="02070309020205020404" pitchFamily="49" charset="0"/>
              </a:rPr>
              <a:t>	cp no_workflow/vae.in .</a:t>
            </a:r>
            <a:br>
              <a:rPr lang="en-US" dirty="0">
                <a:solidFill>
                  <a:srgbClr val="296B7F"/>
                </a:solidFill>
                <a:latin typeface="Courier New" panose="02070309020205020404" pitchFamily="49" charset="0"/>
                <a:cs typeface="Courier New" panose="02070309020205020404" pitchFamily="49" charset="0"/>
              </a:rPr>
            </a:br>
            <a:endParaRPr lang="en-US" dirty="0">
              <a:solidFill>
                <a:srgbClr val="296B7F"/>
              </a:solidFill>
              <a:latin typeface="Courier New" panose="02070309020205020404" pitchFamily="49" charset="0"/>
              <a:cs typeface="Courier New" panose="02070309020205020404" pitchFamily="49" charset="0"/>
            </a:endParaRPr>
          </a:p>
          <a:p>
            <a:r>
              <a:rPr lang="en-US" dirty="0"/>
              <a:t>Set </a:t>
            </a:r>
            <a:r>
              <a:rPr lang="en-US" dirty="0" err="1">
                <a:solidFill>
                  <a:srgbClr val="296B7F"/>
                </a:solidFill>
                <a:latin typeface="Courier New" panose="02070309020205020404" pitchFamily="49" charset="0"/>
                <a:cs typeface="Courier New" panose="02070309020205020404" pitchFamily="49" charset="0"/>
              </a:rPr>
              <a:t>run_workflow</a:t>
            </a:r>
            <a:r>
              <a:rPr lang="en-US" dirty="0">
                <a:solidFill>
                  <a:srgbClr val="296B7F"/>
                </a:solidFill>
                <a:latin typeface="Courier New" panose="02070309020205020404" pitchFamily="49" charset="0"/>
                <a:cs typeface="Courier New" panose="02070309020205020404" pitchFamily="49" charset="0"/>
              </a:rPr>
              <a:t>=1 </a:t>
            </a:r>
            <a:r>
              <a:rPr lang="en-US" dirty="0"/>
              <a:t>and run </a:t>
            </a:r>
            <a:r>
              <a:rPr lang="en-US" dirty="0">
                <a:solidFill>
                  <a:srgbClr val="296B7F"/>
                </a:solidFill>
                <a:latin typeface="Courier New" panose="02070309020205020404" pitchFamily="49" charset="0"/>
                <a:cs typeface="Courier New" panose="02070309020205020404" pitchFamily="49" charset="0"/>
              </a:rPr>
              <a:t>candle submit-job vae.in</a:t>
            </a:r>
          </a:p>
        </p:txBody>
      </p:sp>
      <p:sp>
        <p:nvSpPr>
          <p:cNvPr id="2" name="Slide Number Placeholder 1"/>
          <p:cNvSpPr>
            <a:spLocks noGrp="1"/>
          </p:cNvSpPr>
          <p:nvPr>
            <p:ph type="sldNum" sz="quarter" idx="4"/>
          </p:nvPr>
        </p:nvSpPr>
        <p:spPr/>
        <p:txBody>
          <a:bodyPr/>
          <a:lstStyle/>
          <a:p>
            <a:fld id="{0A090F8D-2E91-45E8-9D37-A3B45C7194D7}" type="slidenum">
              <a:rPr lang="en-US" smtClean="0"/>
              <a:pPr/>
              <a:t>37</a:t>
            </a:fld>
            <a:endParaRPr lang="en-US" dirty="0"/>
          </a:p>
        </p:txBody>
      </p:sp>
    </p:spTree>
    <p:extLst>
      <p:ext uri="{BB962C8B-B14F-4D97-AF65-F5344CB8AC3E}">
        <p14:creationId xmlns:p14="http://schemas.microsoft.com/office/powerpoint/2010/main" val="419631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(5) Submit the full CANDLE job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Output to the screen:</a:t>
            </a:r>
            <a:endParaRPr lang="en-US" dirty="0">
              <a:solidFill>
                <a:srgbClr val="296B7F"/>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38</a:t>
            </a:fld>
            <a:endParaRPr lang="en-US" dirty="0"/>
          </a:p>
        </p:txBody>
      </p:sp>
      <p:pic>
        <p:nvPicPr>
          <p:cNvPr id="3" name="Picture 2">
            <a:extLst>
              <a:ext uri="{FF2B5EF4-FFF2-40B4-BE49-F238E27FC236}">
                <a16:creationId xmlns:a16="http://schemas.microsoft.com/office/drawing/2014/main" id="{5D8704FF-26C7-43D7-97F3-9A4DB7FAE26D}"/>
              </a:ext>
            </a:extLst>
          </p:cNvPr>
          <p:cNvPicPr>
            <a:picLocks noChangeAspect="1"/>
          </p:cNvPicPr>
          <p:nvPr/>
        </p:nvPicPr>
        <p:blipFill>
          <a:blip r:embed="rId3"/>
          <a:stretch>
            <a:fillRect/>
          </a:stretch>
        </p:blipFill>
        <p:spPr>
          <a:xfrm>
            <a:off x="95985" y="1856325"/>
            <a:ext cx="5913424" cy="3581584"/>
          </a:xfrm>
          <a:prstGeom prst="rect">
            <a:avLst/>
          </a:prstGeom>
        </p:spPr>
      </p:pic>
      <p:pic>
        <p:nvPicPr>
          <p:cNvPr id="4" name="Picture 3">
            <a:extLst>
              <a:ext uri="{FF2B5EF4-FFF2-40B4-BE49-F238E27FC236}">
                <a16:creationId xmlns:a16="http://schemas.microsoft.com/office/drawing/2014/main" id="{062C57F1-21FC-4F25-BB96-591220DB8E78}"/>
              </a:ext>
            </a:extLst>
          </p:cNvPr>
          <p:cNvPicPr>
            <a:picLocks noChangeAspect="1"/>
          </p:cNvPicPr>
          <p:nvPr/>
        </p:nvPicPr>
        <p:blipFill>
          <a:blip r:embed="rId4"/>
          <a:stretch>
            <a:fillRect/>
          </a:stretch>
        </p:blipFill>
        <p:spPr>
          <a:xfrm>
            <a:off x="6182593" y="1952850"/>
            <a:ext cx="5882942" cy="3485059"/>
          </a:xfrm>
          <a:prstGeom prst="rect">
            <a:avLst/>
          </a:prstGeom>
        </p:spPr>
      </p:pic>
    </p:spTree>
    <p:extLst>
      <p:ext uri="{BB962C8B-B14F-4D97-AF65-F5344CB8AC3E}">
        <p14:creationId xmlns:p14="http://schemas.microsoft.com/office/powerpoint/2010/main" val="250025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a:t>
            </a:r>
          </a:p>
        </p:txBody>
      </p:sp>
      <p:sp>
        <p:nvSpPr>
          <p:cNvPr id="7171" name="Rectangle 3"/>
          <p:cNvSpPr>
            <a:spLocks noGrp="1" noChangeArrowheads="1"/>
          </p:cNvSpPr>
          <p:nvPr>
            <p:ph idx="1"/>
          </p:nvPr>
        </p:nvSpPr>
        <p:spPr/>
        <p:txBody>
          <a:bodyPr>
            <a:normAutofit/>
          </a:bodyPr>
          <a:lstStyle/>
          <a:p>
            <a:r>
              <a:rPr lang="en-US" dirty="0"/>
              <a:t>After the job completes, observe the final directory structure: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rgbClr val="296B7F"/>
                </a:solidFill>
                <a:latin typeface="Courier New" panose="02070309020205020404" pitchFamily="49" charset="0"/>
                <a:cs typeface="Courier New" panose="02070309020205020404" pitchFamily="49" charset="0"/>
              </a:rPr>
              <a:t>last-candle-job</a:t>
            </a:r>
            <a:r>
              <a:rPr lang="en-US" dirty="0"/>
              <a:t> is an always-updated symbolic link</a:t>
            </a:r>
          </a:p>
        </p:txBody>
      </p:sp>
      <p:sp>
        <p:nvSpPr>
          <p:cNvPr id="2" name="Slide Number Placeholder 1"/>
          <p:cNvSpPr>
            <a:spLocks noGrp="1"/>
          </p:cNvSpPr>
          <p:nvPr>
            <p:ph type="sldNum" sz="quarter" idx="4"/>
          </p:nvPr>
        </p:nvSpPr>
        <p:spPr/>
        <p:txBody>
          <a:bodyPr/>
          <a:lstStyle/>
          <a:p>
            <a:fld id="{0A090F8D-2E91-45E8-9D37-A3B45C7194D7}" type="slidenum">
              <a:rPr lang="en-US" smtClean="0"/>
              <a:pPr/>
              <a:t>39</a:t>
            </a:fld>
            <a:endParaRPr lang="en-US" dirty="0"/>
          </a:p>
        </p:txBody>
      </p:sp>
      <p:pic>
        <p:nvPicPr>
          <p:cNvPr id="3" name="Picture 2">
            <a:extLst>
              <a:ext uri="{FF2B5EF4-FFF2-40B4-BE49-F238E27FC236}">
                <a16:creationId xmlns:a16="http://schemas.microsoft.com/office/drawing/2014/main" id="{C0BAD994-ADF3-4981-8B5B-D2C0EE5EC83D}"/>
              </a:ext>
            </a:extLst>
          </p:cNvPr>
          <p:cNvPicPr>
            <a:picLocks noChangeAspect="1"/>
          </p:cNvPicPr>
          <p:nvPr/>
        </p:nvPicPr>
        <p:blipFill>
          <a:blip r:embed="rId3"/>
          <a:stretch>
            <a:fillRect/>
          </a:stretch>
        </p:blipFill>
        <p:spPr>
          <a:xfrm>
            <a:off x="2108630" y="1863431"/>
            <a:ext cx="7974740" cy="3538402"/>
          </a:xfrm>
          <a:prstGeom prst="rect">
            <a:avLst/>
          </a:prstGeom>
        </p:spPr>
      </p:pic>
    </p:spTree>
    <p:extLst>
      <p:ext uri="{BB962C8B-B14F-4D97-AF65-F5344CB8AC3E}">
        <p14:creationId xmlns:p14="http://schemas.microsoft.com/office/powerpoint/2010/main" val="21712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linear model</a:t>
            </a:r>
          </a:p>
        </p:txBody>
      </p:sp>
      <mc:AlternateContent xmlns:mc="http://schemas.openxmlformats.org/markup-compatibility/2006" xmlns:a14="http://schemas.microsoft.com/office/drawing/2010/main">
        <mc:Choice Requires="a14">
          <p:sp>
            <p:nvSpPr>
              <p:cNvPr id="7171" name="Rectangle 3"/>
              <p:cNvSpPr>
                <a:spLocks noGrp="1" noChangeArrowheads="1"/>
              </p:cNvSpPr>
              <p:nvPr>
                <p:ph idx="1"/>
              </p:nvPr>
            </p:nvSpPr>
            <p:spPr>
              <a:xfrm>
                <a:off x="493185" y="1381125"/>
                <a:ext cx="7860151" cy="4724400"/>
              </a:xfrm>
            </p:spPr>
            <p:txBody>
              <a:bodyPr>
                <a:normAutofit lnSpcReduction="10000"/>
              </a:bodyPr>
              <a:lstStyle/>
              <a:p>
                <a:r>
                  <a:rPr lang="en-US" sz="1800" dirty="0"/>
                  <a:t>Every hour, look out the window and count as many birds and deer as I can see</a:t>
                </a:r>
              </a:p>
              <a:p>
                <a:r>
                  <a:rPr lang="en-US" sz="1800" dirty="0"/>
                  <a:t>Question: Can I predict the number of deer </a:t>
                </a:r>
                <a:r>
                  <a:rPr lang="en-US" sz="1800" i="1" dirty="0"/>
                  <a:t>y</a:t>
                </a:r>
                <a:r>
                  <a:rPr lang="en-US" sz="1800" dirty="0"/>
                  <a:t> given the number of birds </a:t>
                </a:r>
                <a:r>
                  <a:rPr lang="en-US" sz="1800" i="1" dirty="0"/>
                  <a:t>x</a:t>
                </a:r>
                <a:r>
                  <a:rPr lang="en-US" sz="1800" dirty="0"/>
                  <a:t>?</a:t>
                </a:r>
              </a:p>
              <a:p>
                <a:pPr lvl="1"/>
                <a:r>
                  <a:rPr lang="en-US" sz="1600" b="1" dirty="0"/>
                  <a:t>Step 1:</a:t>
                </a:r>
                <a:r>
                  <a:rPr lang="en-US" sz="1600" dirty="0"/>
                  <a:t> Choose a model:</a:t>
                </a:r>
              </a:p>
              <a:p>
                <a:pPr lvl="2"/>
                <a:r>
                  <a:rPr lang="en-US" sz="1600" dirty="0"/>
                  <a:t>Let’s choose a linear one: </a:t>
                </a:r>
                <a:r>
                  <a:rPr lang="en-US" sz="1600" i="1" dirty="0"/>
                  <a:t>y</a:t>
                </a:r>
                <a:r>
                  <a:rPr lang="en-US" sz="1600" dirty="0"/>
                  <a:t> = </a:t>
                </a:r>
                <a:r>
                  <a:rPr lang="en-US" sz="1600" i="1" dirty="0"/>
                  <a:t>m</a:t>
                </a:r>
                <a:r>
                  <a:rPr lang="en-US" sz="1600" dirty="0"/>
                  <a:t>*</a:t>
                </a:r>
                <a:r>
                  <a:rPr lang="en-US" sz="1600" i="1" dirty="0"/>
                  <a:t>x</a:t>
                </a:r>
                <a:r>
                  <a:rPr lang="en-US" sz="1600" dirty="0"/>
                  <a:t> + </a:t>
                </a:r>
                <a:r>
                  <a:rPr lang="en-US" sz="1600" i="1" dirty="0"/>
                  <a:t>b</a:t>
                </a:r>
                <a:endParaRPr lang="en-US" sz="1600" dirty="0"/>
              </a:p>
              <a:p>
                <a:pPr lvl="1"/>
                <a:r>
                  <a:rPr lang="en-US" sz="1600" b="1" dirty="0"/>
                  <a:t>Step 2:</a:t>
                </a:r>
                <a:r>
                  <a:rPr lang="en-US" sz="1600" dirty="0"/>
                  <a:t> Calculate the error for time </a:t>
                </a:r>
                <a:r>
                  <a:rPr lang="en-US" sz="1600" i="1" dirty="0"/>
                  <a:t>t</a:t>
                </a:r>
                <a:r>
                  <a:rPr lang="en-US" sz="1600" dirty="0"/>
                  <a:t> given arbitrary values of </a:t>
                </a:r>
                <a:r>
                  <a:rPr lang="en-US" sz="1600" i="1" dirty="0"/>
                  <a:t>m</a:t>
                </a:r>
                <a:r>
                  <a:rPr lang="en-US" sz="1600" dirty="0"/>
                  <a:t> and </a:t>
                </a:r>
                <a:r>
                  <a:rPr lang="en-US" sz="1600" i="1" dirty="0"/>
                  <a:t>b</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r>
                  <a:rPr lang="en-US" sz="1600" i="1" dirty="0"/>
                  <a:t>m</a:t>
                </a:r>
                <a:r>
                  <a:rPr lang="en-US" sz="1600" dirty="0"/>
                  <a:t>*</a:t>
                </a:r>
                <a:r>
                  <a:rPr lang="en-US" sz="1600" i="1" dirty="0" err="1"/>
                  <a:t>x</a:t>
                </a:r>
                <a:r>
                  <a:rPr lang="en-US" sz="1600" i="1" baseline="-25000" dirty="0" err="1"/>
                  <a:t>t</a:t>
                </a:r>
                <a:r>
                  <a:rPr lang="en-US" sz="1600" dirty="0"/>
                  <a:t> + </a:t>
                </a:r>
                <a:r>
                  <a:rPr lang="en-US" sz="1600" i="1" dirty="0"/>
                  <a:t>b</a:t>
                </a:r>
                <a:r>
                  <a:rPr lang="en-US" sz="1600" dirty="0"/>
                  <a:t>)</a:t>
                </a:r>
              </a:p>
              <a:p>
                <a:pPr lvl="1"/>
                <a:r>
                  <a:rPr lang="en-US" sz="1600" b="1" dirty="0"/>
                  <a:t>Step 3:</a:t>
                </a:r>
                <a:r>
                  <a:rPr lang="en-US" sz="1600" dirty="0"/>
                  <a:t> Calculate the Mean Squared Error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2"/>
                <a:r>
                  <a:rPr lang="en-US" sz="1600" dirty="0"/>
                  <a:t>We can also call the MSE the “loss”</a:t>
                </a:r>
              </a:p>
              <a:p>
                <a:pPr lvl="1"/>
                <a:r>
                  <a:rPr lang="en-US" sz="1600" b="1" dirty="0"/>
                  <a:t>Step 4:</a:t>
                </a:r>
                <a:r>
                  <a:rPr lang="en-US" sz="1600" dirty="0"/>
                  <a:t> Train the model by calculating the parameters </a:t>
                </a:r>
                <a:r>
                  <a:rPr lang="en-US" sz="1600" i="1" dirty="0"/>
                  <a:t>m</a:t>
                </a:r>
                <a:r>
                  <a:rPr lang="en-US" sz="1600" dirty="0"/>
                  <a:t> and </a:t>
                </a:r>
                <a:r>
                  <a:rPr lang="en-US" sz="1600" i="1" dirty="0"/>
                  <a:t>b</a:t>
                </a:r>
                <a:r>
                  <a:rPr lang="en-US" sz="1600" dirty="0"/>
                  <a:t> that minimize the loss</a:t>
                </a:r>
              </a:p>
              <a:p>
                <a:r>
                  <a:rPr lang="en-US" sz="1800" dirty="0"/>
                  <a:t>Answer: If the final loss is “small,” then we can reasonably accurately predict </a:t>
                </a:r>
                <a:r>
                  <a:rPr lang="en-US" sz="1800" i="1" dirty="0"/>
                  <a:t>y</a:t>
                </a:r>
                <a:r>
                  <a:rPr lang="en-US" sz="1800" dirty="0"/>
                  <a:t> from </a:t>
                </a:r>
                <a:r>
                  <a:rPr lang="en-US" sz="1800" i="1" dirty="0"/>
                  <a:t>x</a:t>
                </a:r>
                <a:r>
                  <a:rPr lang="en-US" sz="1800" dirty="0"/>
                  <a:t> using our model</a:t>
                </a:r>
              </a:p>
            </p:txBody>
          </p:sp>
        </mc:Choice>
        <mc:Fallback xmlns="">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548" r="-155" b="-1935"/>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4</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39368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p:txBody>
          <a:bodyPr>
            <a:normAutofit/>
          </a:bodyPr>
          <a:lstStyle/>
          <a:p>
            <a:r>
              <a:rPr lang="en-US" dirty="0"/>
              <a:t>Enter </a:t>
            </a:r>
            <a:r>
              <a:rPr lang="en-US" dirty="0">
                <a:solidFill>
                  <a:srgbClr val="296B7F"/>
                </a:solidFill>
                <a:latin typeface="Courier New" panose="02070309020205020404" pitchFamily="49" charset="0"/>
                <a:cs typeface="Courier New" panose="02070309020205020404" pitchFamily="49" charset="0"/>
              </a:rPr>
              <a:t>last-candle-job</a:t>
            </a:r>
            <a:r>
              <a:rPr lang="en-US" dirty="0"/>
              <a:t> directory and observe the contents of </a:t>
            </a:r>
            <a:r>
              <a:rPr lang="en-US" dirty="0">
                <a:solidFill>
                  <a:srgbClr val="296B7F"/>
                </a:solidFill>
                <a:latin typeface="Courier New" panose="02070309020205020404" pitchFamily="49" charset="0"/>
                <a:cs typeface="Courier New" panose="02070309020205020404" pitchFamily="49" charset="0"/>
              </a:rPr>
              <a:t>output.txt</a:t>
            </a:r>
            <a:r>
              <a:rPr lang="en-US" dirty="0"/>
              <a: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40</a:t>
            </a:fld>
            <a:endParaRPr lang="en-US" dirty="0"/>
          </a:p>
        </p:txBody>
      </p:sp>
      <p:pic>
        <p:nvPicPr>
          <p:cNvPr id="4" name="Picture 3">
            <a:extLst>
              <a:ext uri="{FF2B5EF4-FFF2-40B4-BE49-F238E27FC236}">
                <a16:creationId xmlns:a16="http://schemas.microsoft.com/office/drawing/2014/main" id="{0B8DA652-83E2-4AE7-B701-949A30913A04}"/>
              </a:ext>
            </a:extLst>
          </p:cNvPr>
          <p:cNvPicPr>
            <a:picLocks noChangeAspect="1"/>
          </p:cNvPicPr>
          <p:nvPr/>
        </p:nvPicPr>
        <p:blipFill>
          <a:blip r:embed="rId3"/>
          <a:stretch>
            <a:fillRect/>
          </a:stretch>
        </p:blipFill>
        <p:spPr>
          <a:xfrm>
            <a:off x="79021" y="1893668"/>
            <a:ext cx="6005822" cy="3238667"/>
          </a:xfrm>
          <a:prstGeom prst="rect">
            <a:avLst/>
          </a:prstGeom>
        </p:spPr>
      </p:pic>
      <p:pic>
        <p:nvPicPr>
          <p:cNvPr id="5" name="Picture 4">
            <a:extLst>
              <a:ext uri="{FF2B5EF4-FFF2-40B4-BE49-F238E27FC236}">
                <a16:creationId xmlns:a16="http://schemas.microsoft.com/office/drawing/2014/main" id="{B1AD975A-20E7-443E-995E-B7C6848E6EE2}"/>
              </a:ext>
            </a:extLst>
          </p:cNvPr>
          <p:cNvPicPr>
            <a:picLocks noChangeAspect="1"/>
          </p:cNvPicPr>
          <p:nvPr/>
        </p:nvPicPr>
        <p:blipFill>
          <a:blip r:embed="rId4"/>
          <a:stretch>
            <a:fillRect/>
          </a:stretch>
        </p:blipFill>
        <p:spPr>
          <a:xfrm>
            <a:off x="6126209" y="1869854"/>
            <a:ext cx="5986770" cy="3262481"/>
          </a:xfrm>
          <a:prstGeom prst="rect">
            <a:avLst/>
          </a:prstGeom>
        </p:spPr>
      </p:pic>
    </p:spTree>
    <p:extLst>
      <p:ext uri="{BB962C8B-B14F-4D97-AF65-F5344CB8AC3E}">
        <p14:creationId xmlns:p14="http://schemas.microsoft.com/office/powerpoint/2010/main" val="13473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a:xfrm>
            <a:off x="493186" y="1381125"/>
            <a:ext cx="5602814" cy="4724400"/>
          </a:xfrm>
        </p:spPr>
        <p:txBody>
          <a:bodyPr>
            <a:normAutofit/>
          </a:bodyPr>
          <a:lstStyle/>
          <a:p>
            <a:r>
              <a:rPr lang="en-US" dirty="0"/>
              <a:t>Enter </a:t>
            </a:r>
            <a:r>
              <a:rPr lang="en-US" dirty="0">
                <a:solidFill>
                  <a:srgbClr val="296B7F"/>
                </a:solidFill>
                <a:latin typeface="Courier New" panose="02070309020205020404" pitchFamily="49" charset="0"/>
                <a:cs typeface="Courier New" panose="02070309020205020404" pitchFamily="49" charset="0"/>
              </a:rPr>
              <a:t>run</a:t>
            </a:r>
            <a:r>
              <a:rPr lang="en-US" dirty="0"/>
              <a:t> directory and observe the directory structure</a:t>
            </a:r>
          </a:p>
          <a:p>
            <a:endParaRPr lang="en-US" dirty="0"/>
          </a:p>
          <a:p>
            <a:r>
              <a:rPr lang="en-US" dirty="0"/>
              <a:t>See the final reconstruction loss on the test set for each hyperparameter set: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41</a:t>
            </a:fld>
            <a:endParaRPr lang="en-US" dirty="0"/>
          </a:p>
        </p:txBody>
      </p:sp>
      <p:pic>
        <p:nvPicPr>
          <p:cNvPr id="3" name="Picture 2">
            <a:extLst>
              <a:ext uri="{FF2B5EF4-FFF2-40B4-BE49-F238E27FC236}">
                <a16:creationId xmlns:a16="http://schemas.microsoft.com/office/drawing/2014/main" id="{FF311783-42D8-45CB-9D04-F55D4AD60B35}"/>
              </a:ext>
            </a:extLst>
          </p:cNvPr>
          <p:cNvPicPr>
            <a:picLocks noChangeAspect="1"/>
          </p:cNvPicPr>
          <p:nvPr/>
        </p:nvPicPr>
        <p:blipFill>
          <a:blip r:embed="rId3"/>
          <a:stretch>
            <a:fillRect/>
          </a:stretch>
        </p:blipFill>
        <p:spPr>
          <a:xfrm>
            <a:off x="6184711" y="1381125"/>
            <a:ext cx="5872782" cy="4704322"/>
          </a:xfrm>
          <a:prstGeom prst="rect">
            <a:avLst/>
          </a:prstGeom>
        </p:spPr>
      </p:pic>
      <p:pic>
        <p:nvPicPr>
          <p:cNvPr id="7" name="Picture 6">
            <a:extLst>
              <a:ext uri="{FF2B5EF4-FFF2-40B4-BE49-F238E27FC236}">
                <a16:creationId xmlns:a16="http://schemas.microsoft.com/office/drawing/2014/main" id="{43474826-1A8B-4D4A-90FC-508861525BA0}"/>
              </a:ext>
            </a:extLst>
          </p:cNvPr>
          <p:cNvPicPr>
            <a:picLocks noChangeAspect="1"/>
          </p:cNvPicPr>
          <p:nvPr/>
        </p:nvPicPr>
        <p:blipFill>
          <a:blip r:embed="rId4"/>
          <a:stretch>
            <a:fillRect/>
          </a:stretch>
        </p:blipFill>
        <p:spPr>
          <a:xfrm>
            <a:off x="327707" y="3308997"/>
            <a:ext cx="5416828" cy="1136708"/>
          </a:xfrm>
          <a:prstGeom prst="rect">
            <a:avLst/>
          </a:prstGeom>
        </p:spPr>
      </p:pic>
      <p:cxnSp>
        <p:nvCxnSpPr>
          <p:cNvPr id="9" name="Straight Arrow Connector 8">
            <a:extLst>
              <a:ext uri="{FF2B5EF4-FFF2-40B4-BE49-F238E27FC236}">
                <a16:creationId xmlns:a16="http://schemas.microsoft.com/office/drawing/2014/main" id="{776D0081-669B-4A64-A9C9-2335E76D5D41}"/>
              </a:ext>
            </a:extLst>
          </p:cNvPr>
          <p:cNvCxnSpPr>
            <a:cxnSpLocks/>
          </p:cNvCxnSpPr>
          <p:nvPr/>
        </p:nvCxnSpPr>
        <p:spPr>
          <a:xfrm>
            <a:off x="3232846" y="1893693"/>
            <a:ext cx="2774444" cy="4896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7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(6) Inspect the job results </a:t>
            </a:r>
            <a:r>
              <a:rPr lang="en-US" dirty="0" err="1"/>
              <a:t>ctd</a:t>
            </a:r>
            <a:r>
              <a:rPr lang="en-US" dirty="0"/>
              <a:t>.</a:t>
            </a:r>
          </a:p>
        </p:txBody>
      </p:sp>
      <p:sp>
        <p:nvSpPr>
          <p:cNvPr id="7171" name="Rectangle 3"/>
          <p:cNvSpPr>
            <a:spLocks noGrp="1" noChangeArrowheads="1"/>
          </p:cNvSpPr>
          <p:nvPr>
            <p:ph idx="1"/>
          </p:nvPr>
        </p:nvSpPr>
        <p:spPr>
          <a:xfrm>
            <a:off x="493186" y="1381125"/>
            <a:ext cx="11089214" cy="400378"/>
          </a:xfrm>
        </p:spPr>
        <p:txBody>
          <a:bodyPr>
            <a:normAutofit/>
          </a:bodyPr>
          <a:lstStyle/>
          <a:p>
            <a:r>
              <a:rPr lang="en-US" dirty="0"/>
              <a:t>Enter the submission directory again and generate and observe the aggregated results:</a:t>
            </a:r>
            <a:endParaRPr lang="en-US" dirty="0">
              <a:solidFill>
                <a:srgbClr val="C00000"/>
              </a:solidFill>
            </a:endParaRPr>
          </a:p>
        </p:txBody>
      </p:sp>
      <p:sp>
        <p:nvSpPr>
          <p:cNvPr id="2" name="Slide Number Placeholder 1"/>
          <p:cNvSpPr>
            <a:spLocks noGrp="1"/>
          </p:cNvSpPr>
          <p:nvPr>
            <p:ph type="sldNum" sz="quarter" idx="4"/>
          </p:nvPr>
        </p:nvSpPr>
        <p:spPr/>
        <p:txBody>
          <a:bodyPr/>
          <a:lstStyle/>
          <a:p>
            <a:fld id="{0A090F8D-2E91-45E8-9D37-A3B45C7194D7}" type="slidenum">
              <a:rPr lang="en-US" smtClean="0"/>
              <a:pPr/>
              <a:t>42</a:t>
            </a:fld>
            <a:endParaRPr lang="en-US" dirty="0"/>
          </a:p>
        </p:txBody>
      </p:sp>
      <p:pic>
        <p:nvPicPr>
          <p:cNvPr id="12" name="Picture 11">
            <a:extLst>
              <a:ext uri="{FF2B5EF4-FFF2-40B4-BE49-F238E27FC236}">
                <a16:creationId xmlns:a16="http://schemas.microsoft.com/office/drawing/2014/main" id="{E6BE3183-44E8-4392-B519-92581F82A1EE}"/>
              </a:ext>
            </a:extLst>
          </p:cNvPr>
          <p:cNvPicPr>
            <a:picLocks noChangeAspect="1"/>
          </p:cNvPicPr>
          <p:nvPr/>
        </p:nvPicPr>
        <p:blipFill>
          <a:blip r:embed="rId3"/>
          <a:stretch>
            <a:fillRect/>
          </a:stretch>
        </p:blipFill>
        <p:spPr>
          <a:xfrm>
            <a:off x="217979" y="1881750"/>
            <a:ext cx="11756041" cy="1936850"/>
          </a:xfrm>
          <a:prstGeom prst="rect">
            <a:avLst/>
          </a:prstGeom>
        </p:spPr>
      </p:pic>
      <p:sp>
        <p:nvSpPr>
          <p:cNvPr id="15" name="Rectangle 3">
            <a:extLst>
              <a:ext uri="{FF2B5EF4-FFF2-40B4-BE49-F238E27FC236}">
                <a16:creationId xmlns:a16="http://schemas.microsoft.com/office/drawing/2014/main" id="{A5A851A4-FE32-4239-9BB6-3219CD88FABD}"/>
              </a:ext>
            </a:extLst>
          </p:cNvPr>
          <p:cNvSpPr txBox="1">
            <a:spLocks noChangeArrowheads="1"/>
          </p:cNvSpPr>
          <p:nvPr/>
        </p:nvSpPr>
        <p:spPr bwMode="auto">
          <a:xfrm>
            <a:off x="2660085" y="4248307"/>
            <a:ext cx="6871828" cy="102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87338" indent="-287338" algn="l" rtl="0" eaLnBrk="0" fontAlgn="base" hangingPunct="0">
              <a:lnSpc>
                <a:spcPct val="95000"/>
              </a:lnSpc>
              <a:spcBef>
                <a:spcPts val="1000"/>
              </a:spcBef>
              <a:spcAft>
                <a:spcPct val="0"/>
              </a:spcAft>
              <a:buClr>
                <a:srgbClr val="0C5A5A"/>
              </a:buClr>
              <a:buChar char="•"/>
              <a:defRPr sz="2000" b="1">
                <a:solidFill>
                  <a:schemeClr val="tx1"/>
                </a:solidFill>
                <a:latin typeface="+mn-lt"/>
                <a:ea typeface="+mn-ea"/>
                <a:cs typeface="+mn-cs"/>
              </a:defRPr>
            </a:lvl1pPr>
            <a:lvl2pPr marL="687388" indent="-285750" algn="l" rtl="0" eaLnBrk="0" fontAlgn="base" hangingPunct="0">
              <a:lnSpc>
                <a:spcPct val="95000"/>
              </a:lnSpc>
              <a:spcBef>
                <a:spcPts val="1000"/>
              </a:spcBef>
              <a:spcAft>
                <a:spcPct val="0"/>
              </a:spcAft>
              <a:buClr>
                <a:srgbClr val="0C5A5A"/>
              </a:buClr>
              <a:buFont typeface="Arial" charset="0"/>
              <a:buChar char="–"/>
              <a:defRPr sz="1800">
                <a:solidFill>
                  <a:schemeClr val="tx1"/>
                </a:solidFill>
                <a:latin typeface="+mn-lt"/>
              </a:defRPr>
            </a:lvl2pPr>
            <a:lvl3pPr marL="1143000" indent="-228600" algn="l" rtl="0" eaLnBrk="0" fontAlgn="base" hangingPunct="0">
              <a:lnSpc>
                <a:spcPct val="95000"/>
              </a:lnSpc>
              <a:spcBef>
                <a:spcPts val="1000"/>
              </a:spcBef>
              <a:spcAft>
                <a:spcPct val="0"/>
              </a:spcAft>
              <a:buClr>
                <a:srgbClr val="0C5A5A"/>
              </a:buClr>
              <a:buChar char="•"/>
              <a:defRPr sz="1800">
                <a:solidFill>
                  <a:schemeClr val="tx1"/>
                </a:solidFill>
                <a:latin typeface="+mn-lt"/>
              </a:defRPr>
            </a:lvl3pPr>
            <a:lvl4pPr marL="1485900" indent="-228600" algn="l" rtl="0" eaLnBrk="0" fontAlgn="base" hangingPunct="0">
              <a:lnSpc>
                <a:spcPct val="95000"/>
              </a:lnSpc>
              <a:spcBef>
                <a:spcPts val="1000"/>
              </a:spcBef>
              <a:spcAft>
                <a:spcPct val="0"/>
              </a:spcAft>
              <a:buClr>
                <a:srgbClr val="296B7F"/>
              </a:buClr>
              <a:buFont typeface="Arial" panose="020B0604020202020204" pitchFamily="34" charset="0"/>
              <a:buChar char="–"/>
              <a:defRPr sz="1800">
                <a:solidFill>
                  <a:schemeClr val="tx1"/>
                </a:solidFill>
                <a:latin typeface="+mn-lt"/>
              </a:defRPr>
            </a:lvl4pPr>
            <a:lvl5pPr marL="1828800" indent="-228600" algn="l" rtl="0" eaLnBrk="0" fontAlgn="base" hangingPunct="0">
              <a:lnSpc>
                <a:spcPct val="95000"/>
              </a:lnSpc>
              <a:spcBef>
                <a:spcPts val="1200"/>
              </a:spcBef>
              <a:spcAft>
                <a:spcPct val="0"/>
              </a:spcAft>
              <a:buClr>
                <a:srgbClr val="C00000"/>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a:lstStyle>
          <a:p>
            <a:pPr marL="0" indent="0">
              <a:buNone/>
            </a:pPr>
            <a:r>
              <a:rPr lang="en-US" kern="0" dirty="0">
                <a:solidFill>
                  <a:srgbClr val="C00000"/>
                </a:solidFill>
              </a:rPr>
              <a:t>These results, which are sorted by increasing test loss, preliminarily show that a combination of low batch size and high number of epochs results in lower test loss</a:t>
            </a:r>
          </a:p>
        </p:txBody>
      </p:sp>
    </p:spTree>
    <p:extLst>
      <p:ext uri="{BB962C8B-B14F-4D97-AF65-F5344CB8AC3E}">
        <p14:creationId xmlns:p14="http://schemas.microsoft.com/office/powerpoint/2010/main" val="201851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dirty="0"/>
              <a:t>Wrap-up</a:t>
            </a:r>
          </a:p>
        </p:txBody>
      </p:sp>
      <p:sp>
        <p:nvSpPr>
          <p:cNvPr id="7171" name="Rectangle 3"/>
          <p:cNvSpPr>
            <a:spLocks noGrp="1" noChangeArrowheads="1"/>
          </p:cNvSpPr>
          <p:nvPr>
            <p:ph idx="1"/>
          </p:nvPr>
        </p:nvSpPr>
        <p:spPr/>
        <p:txBody>
          <a:bodyPr/>
          <a:lstStyle/>
          <a:p>
            <a:r>
              <a:rPr lang="en-US" dirty="0"/>
              <a:t>Appreciation:</a:t>
            </a:r>
          </a:p>
          <a:p>
            <a:pPr lvl="1"/>
            <a:r>
              <a:rPr lang="en-US" b="1" dirty="0"/>
              <a:t>SDSI team:</a:t>
            </a:r>
            <a:r>
              <a:rPr lang="en-US" dirty="0"/>
              <a:t> George </a:t>
            </a:r>
            <a:r>
              <a:rPr lang="en-US" dirty="0" err="1"/>
              <a:t>Zaki</a:t>
            </a:r>
            <a:r>
              <a:rPr lang="en-US" dirty="0"/>
              <a:t>, Ravi Ravichandran, Lynn </a:t>
            </a:r>
            <a:r>
              <a:rPr lang="en-US" dirty="0" err="1"/>
              <a:t>Borkon</a:t>
            </a:r>
            <a:r>
              <a:rPr lang="en-US" dirty="0"/>
              <a:t>, Petrina Hollingsworth</a:t>
            </a:r>
          </a:p>
          <a:p>
            <a:pPr lvl="1"/>
            <a:r>
              <a:rPr lang="en-US" b="1" dirty="0"/>
              <a:t>DOE teams:</a:t>
            </a:r>
            <a:r>
              <a:rPr lang="en-US" dirty="0"/>
              <a:t> Argonne, Los Alamos, Oak Ridge National Labs</a:t>
            </a:r>
          </a:p>
          <a:p>
            <a:pPr lvl="1"/>
            <a:r>
              <a:rPr lang="en-US" b="1" dirty="0" err="1"/>
              <a:t>Biowulf</a:t>
            </a:r>
            <a:r>
              <a:rPr lang="en-US" b="1" dirty="0"/>
              <a:t> staff:</a:t>
            </a:r>
            <a:r>
              <a:rPr lang="en-US" dirty="0"/>
              <a:t> Tim Miller, Wolfgang Resch, Susan Chacko</a:t>
            </a:r>
          </a:p>
          <a:p>
            <a:pPr lvl="1"/>
            <a:r>
              <a:rPr lang="en-US" b="1" dirty="0"/>
              <a:t>IT support:</a:t>
            </a:r>
            <a:r>
              <a:rPr lang="en-US" dirty="0"/>
              <a:t> Michael Rinaldi, Jose Aragon</a:t>
            </a:r>
          </a:p>
          <a:p>
            <a:r>
              <a:rPr lang="en-US" dirty="0"/>
              <a:t>Links:</a:t>
            </a:r>
          </a:p>
          <a:p>
            <a:pPr lvl="1"/>
            <a:r>
              <a:rPr lang="en-US" b="1" dirty="0">
                <a:highlight>
                  <a:srgbClr val="FFFF00"/>
                </a:highlight>
              </a:rPr>
              <a:t>Presentation survey: </a:t>
            </a:r>
            <a:r>
              <a:rPr lang="en-US" b="1" dirty="0">
                <a:highlight>
                  <a:srgbClr val="FFFF00"/>
                </a:highlight>
                <a:hlinkClick r:id="rId3"/>
              </a:rPr>
              <a:t>https://bit.ly/CANDLE_Workshop_Jan21</a:t>
            </a:r>
            <a:endParaRPr lang="en-US" b="1" dirty="0">
              <a:highlight>
                <a:srgbClr val="FFFF00"/>
              </a:highlight>
            </a:endParaRPr>
          </a:p>
          <a:p>
            <a:pPr lvl="1"/>
            <a:r>
              <a:rPr lang="en-US" dirty="0">
                <a:hlinkClick r:id="rId4"/>
              </a:rPr>
              <a:t>CANDLE on </a:t>
            </a:r>
            <a:r>
              <a:rPr lang="en-US" dirty="0" err="1">
                <a:hlinkClick r:id="rId4"/>
              </a:rPr>
              <a:t>Biowulf</a:t>
            </a:r>
            <a:r>
              <a:rPr lang="en-US" dirty="0">
                <a:hlinkClick r:id="rId4"/>
              </a:rPr>
              <a:t> documentation</a:t>
            </a:r>
            <a:endParaRPr lang="en-US" dirty="0"/>
          </a:p>
          <a:p>
            <a:pPr lvl="1"/>
            <a:r>
              <a:rPr lang="en-US" dirty="0" err="1">
                <a:hlinkClick r:id="rId5"/>
              </a:rPr>
              <a:t>Biowulf</a:t>
            </a:r>
            <a:r>
              <a:rPr lang="en-US" dirty="0">
                <a:hlinkClick r:id="rId5"/>
              </a:rPr>
              <a:t> user guide</a:t>
            </a:r>
            <a:endParaRPr lang="en-US" dirty="0"/>
          </a:p>
          <a:p>
            <a:pPr lvl="1"/>
            <a:r>
              <a:rPr lang="en-US" dirty="0">
                <a:hlinkClick r:id="rId6"/>
              </a:rPr>
              <a:t>This very talk</a:t>
            </a:r>
            <a:endParaRPr lang="en-US" dirty="0"/>
          </a:p>
          <a:p>
            <a:pPr lvl="1"/>
            <a:r>
              <a:rPr lang="en-US" dirty="0"/>
              <a:t>My contact info: </a:t>
            </a:r>
            <a:r>
              <a:rPr lang="en-US" dirty="0">
                <a:hlinkClick r:id="rId7"/>
              </a:rPr>
              <a:t>andrew.weisman@nih.gov</a:t>
            </a:r>
            <a:endParaRPr lang="en-US" dirty="0"/>
          </a:p>
          <a:p>
            <a:r>
              <a:rPr lang="en-US" dirty="0"/>
              <a:t>Questions?</a:t>
            </a:r>
          </a:p>
        </p:txBody>
      </p:sp>
      <p:sp>
        <p:nvSpPr>
          <p:cNvPr id="2" name="Slide Number Placeholder 1"/>
          <p:cNvSpPr>
            <a:spLocks noGrp="1"/>
          </p:cNvSpPr>
          <p:nvPr>
            <p:ph type="sldNum" sz="quarter" idx="4"/>
          </p:nvPr>
        </p:nvSpPr>
        <p:spPr/>
        <p:txBody>
          <a:bodyPr/>
          <a:lstStyle/>
          <a:p>
            <a:fld id="{0A090F8D-2E91-45E8-9D37-A3B45C7194D7}" type="slidenum">
              <a:rPr lang="en-US" smtClean="0"/>
              <a:pPr/>
              <a:t>43</a:t>
            </a:fld>
            <a:endParaRPr lang="en-US" dirty="0"/>
          </a:p>
        </p:txBody>
      </p:sp>
    </p:spTree>
    <p:extLst>
      <p:ext uri="{BB962C8B-B14F-4D97-AF65-F5344CB8AC3E}">
        <p14:creationId xmlns:p14="http://schemas.microsoft.com/office/powerpoint/2010/main" val="21308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8"/>
          <p:cNvSpPr>
            <a:spLocks noGrp="1"/>
          </p:cNvSpPr>
          <p:nvPr>
            <p:ph type="ctrTitle"/>
          </p:nvPr>
        </p:nvSpPr>
        <p:spPr/>
        <p:txBody>
          <a:bodyPr/>
          <a:lstStyle/>
          <a:p>
            <a:r>
              <a:rPr lang="en-US" dirty="0"/>
              <a:t>Presentation Title</a:t>
            </a:r>
          </a:p>
        </p:txBody>
      </p:sp>
      <p:sp>
        <p:nvSpPr>
          <p:cNvPr id="5123" name="Rectangle 11"/>
          <p:cNvSpPr>
            <a:spLocks noGrp="1" noChangeArrowheads="1"/>
          </p:cNvSpPr>
          <p:nvPr>
            <p:ph type="subTitle" idx="1"/>
          </p:nvPr>
        </p:nvSpPr>
        <p:spPr/>
        <p:txBody>
          <a:bodyPr/>
          <a:lstStyle/>
          <a:p>
            <a:r>
              <a:rPr lang="en-US" dirty="0"/>
              <a:t>Presenter</a:t>
            </a:r>
            <a:br>
              <a:rPr lang="en-US" dirty="0"/>
            </a:br>
            <a:r>
              <a:rPr lang="en-US" sz="1400" b="0" dirty="0"/>
              <a:t>Title, Affiliation</a:t>
            </a:r>
          </a:p>
          <a:p>
            <a:r>
              <a:rPr lang="en-US" sz="1400" b="0" dirty="0"/>
              <a:t>Date 1, 2018</a:t>
            </a:r>
          </a:p>
        </p:txBody>
      </p:sp>
    </p:spTree>
    <p:extLst>
      <p:ext uri="{BB962C8B-B14F-4D97-AF65-F5344CB8AC3E}">
        <p14:creationId xmlns:p14="http://schemas.microsoft.com/office/powerpoint/2010/main" val="27992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Secondary Slide Title</a:t>
            </a:r>
          </a:p>
        </p:txBody>
      </p:sp>
      <p:sp>
        <p:nvSpPr>
          <p:cNvPr id="7171" name="Rectangle 3"/>
          <p:cNvSpPr>
            <a:spLocks noGrp="1" noChangeArrowheads="1"/>
          </p:cNvSpPr>
          <p:nvPr>
            <p:ph idx="1"/>
          </p:nvPr>
        </p:nvSpPr>
        <p:spPr/>
        <p:txBody>
          <a:bodyPr/>
          <a:lstStyle/>
          <a:p>
            <a:r>
              <a:rPr lang="en-US"/>
              <a:t>Bullet point</a:t>
            </a:r>
          </a:p>
          <a:p>
            <a:r>
              <a:rPr lang="en-US"/>
              <a:t>Bullet point</a:t>
            </a:r>
          </a:p>
          <a:p>
            <a:r>
              <a:rPr lang="en-US"/>
              <a:t>Bullet point</a:t>
            </a:r>
          </a:p>
        </p:txBody>
      </p:sp>
      <p:sp>
        <p:nvSpPr>
          <p:cNvPr id="2" name="Slide Number Placeholder 1"/>
          <p:cNvSpPr>
            <a:spLocks noGrp="1"/>
          </p:cNvSpPr>
          <p:nvPr>
            <p:ph type="sldNum" sz="quarter" idx="4"/>
          </p:nvPr>
        </p:nvSpPr>
        <p:spPr/>
        <p:txBody>
          <a:bodyPr/>
          <a:lstStyle/>
          <a:p>
            <a:fld id="{0A090F8D-2E91-45E8-9D37-A3B45C7194D7}" type="slidenum">
              <a:rPr lang="en-US" smtClean="0"/>
              <a:pPr/>
              <a:t>45</a:t>
            </a:fld>
            <a:endParaRPr lang="en-US" dirty="0"/>
          </a:p>
        </p:txBody>
      </p:sp>
    </p:spTree>
    <p:extLst>
      <p:ext uri="{BB962C8B-B14F-4D97-AF65-F5344CB8AC3E}">
        <p14:creationId xmlns:p14="http://schemas.microsoft.com/office/powerpoint/2010/main" val="2399934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Presenter</a:t>
            </a:r>
          </a:p>
        </p:txBody>
      </p:sp>
      <p:sp>
        <p:nvSpPr>
          <p:cNvPr id="8195" name="Text Placeholder 2"/>
          <p:cNvSpPr>
            <a:spLocks noGrp="1"/>
          </p:cNvSpPr>
          <p:nvPr>
            <p:ph type="body" idx="1"/>
          </p:nvPr>
        </p:nvSpPr>
        <p:spPr/>
        <p:txBody>
          <a:bodyPr/>
          <a:lstStyle/>
          <a:p>
            <a:r>
              <a:rPr lang="en-US"/>
              <a:t>Section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quadratic model</a:t>
            </a:r>
          </a:p>
        </p:txBody>
      </p:sp>
      <mc:AlternateContent xmlns:mc="http://schemas.openxmlformats.org/markup-compatibility/2006" xmlns:a14="http://schemas.microsoft.com/office/drawing/2010/main">
        <mc:Choice Requires="a14">
          <p:sp>
            <p:nvSpPr>
              <p:cNvPr id="7171" name="Rectangle 3"/>
              <p:cNvSpPr>
                <a:spLocks noGrp="1" noChangeArrowheads="1"/>
              </p:cNvSpPr>
              <p:nvPr>
                <p:ph idx="1"/>
              </p:nvPr>
            </p:nvSpPr>
            <p:spPr>
              <a:xfrm>
                <a:off x="493185" y="1381125"/>
                <a:ext cx="7860151" cy="4724400"/>
              </a:xfrm>
            </p:spPr>
            <p:txBody>
              <a:bodyPr>
                <a:normAutofit/>
              </a:bodyPr>
              <a:lstStyle/>
              <a:p>
                <a:r>
                  <a:rPr lang="en-US" sz="1800" dirty="0"/>
                  <a:t>Question: Does a quadratic model work better than the linear model?</a:t>
                </a:r>
              </a:p>
              <a:p>
                <a:pPr lvl="1"/>
                <a:r>
                  <a:rPr lang="en-US" sz="1600" b="1" dirty="0"/>
                  <a:t>Step 1:</a:t>
                </a:r>
                <a:r>
                  <a:rPr lang="en-US" sz="1600" dirty="0"/>
                  <a:t> Choose a quadratic model:</a:t>
                </a:r>
              </a:p>
              <a:p>
                <a:pPr lvl="2"/>
                <a:r>
                  <a:rPr lang="en-US" sz="1600" i="1" dirty="0"/>
                  <a:t>y</a:t>
                </a:r>
                <a:r>
                  <a:rPr lang="en-US" sz="1600" dirty="0"/>
                  <a:t> = </a:t>
                </a:r>
                <a:r>
                  <a:rPr lang="el-GR" sz="1600" i="1" dirty="0"/>
                  <a:t>θ</a:t>
                </a:r>
                <a:r>
                  <a:rPr lang="en-US" sz="1600" baseline="-25000" dirty="0"/>
                  <a:t>2</a:t>
                </a:r>
                <a:r>
                  <a:rPr lang="en-US" sz="1600" dirty="0"/>
                  <a:t>*</a:t>
                </a:r>
                <a:r>
                  <a:rPr lang="en-US" sz="1600" i="1" dirty="0"/>
                  <a:t>x</a:t>
                </a:r>
                <a:r>
                  <a:rPr lang="en-US" sz="1600" baseline="30000" dirty="0"/>
                  <a:t>2</a:t>
                </a:r>
                <a:r>
                  <a:rPr lang="en-US" sz="1600" i="1" dirty="0"/>
                  <a:t> + </a:t>
                </a:r>
                <a:r>
                  <a:rPr lang="el-GR" sz="1600" i="1" dirty="0"/>
                  <a:t>θ</a:t>
                </a:r>
                <a:r>
                  <a:rPr lang="en-US" sz="1600" baseline="-25000" dirty="0"/>
                  <a:t>1</a:t>
                </a:r>
                <a:r>
                  <a:rPr lang="en-US" sz="1600" dirty="0"/>
                  <a:t>*</a:t>
                </a:r>
                <a:r>
                  <a:rPr lang="en-US" sz="1600" i="1" dirty="0"/>
                  <a:t>x</a:t>
                </a:r>
                <a:r>
                  <a:rPr lang="en-US" sz="1600" dirty="0"/>
                  <a:t> + </a:t>
                </a:r>
                <a:r>
                  <a:rPr lang="el-GR" sz="1600" i="1" dirty="0"/>
                  <a:t>θ</a:t>
                </a:r>
                <a:r>
                  <a:rPr lang="en-US" sz="1600" baseline="-25000" dirty="0"/>
                  <a:t>0</a:t>
                </a:r>
                <a:endParaRPr lang="en-US" sz="1600" dirty="0"/>
              </a:p>
              <a:p>
                <a:pPr lvl="1"/>
                <a:r>
                  <a:rPr lang="en-US" sz="1600" b="1" dirty="0"/>
                  <a:t>Step 2:</a:t>
                </a:r>
                <a:r>
                  <a:rPr lang="en-US" sz="1600" dirty="0"/>
                  <a:t> Calculate the error for time </a:t>
                </a:r>
                <a:r>
                  <a:rPr lang="en-US" sz="1600" i="1" dirty="0"/>
                  <a:t>t</a:t>
                </a:r>
                <a:r>
                  <a:rPr lang="en-US" sz="1600" dirty="0"/>
                  <a:t> given arbitrary values of (</a:t>
                </a:r>
                <a:r>
                  <a:rPr lang="el-GR" sz="1600" i="1" dirty="0"/>
                  <a:t>θ</a:t>
                </a:r>
                <a:r>
                  <a:rPr lang="en-US" sz="1600" baseline="-25000" dirty="0"/>
                  <a:t>0</a:t>
                </a:r>
                <a:r>
                  <a:rPr lang="en-US" sz="1600" dirty="0"/>
                  <a:t>,</a:t>
                </a:r>
                <a:r>
                  <a:rPr lang="el-GR" sz="1600" i="1" dirty="0"/>
                  <a:t>θ</a:t>
                </a:r>
                <a:r>
                  <a:rPr lang="en-US" sz="1600" baseline="-25000" dirty="0"/>
                  <a:t>1</a:t>
                </a:r>
                <a:r>
                  <a:rPr lang="en-US" sz="1600" dirty="0"/>
                  <a:t>,</a:t>
                </a:r>
                <a:r>
                  <a:rPr lang="el-GR" sz="1600" i="1" dirty="0"/>
                  <a:t>θ</a:t>
                </a:r>
                <a:r>
                  <a:rPr lang="en-US" sz="1600" baseline="-25000" dirty="0"/>
                  <a:t>2</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r>
                  <a:rPr lang="el-GR" sz="1600" i="1" dirty="0"/>
                  <a:t>θ</a:t>
                </a:r>
                <a:r>
                  <a:rPr lang="en-US" sz="1600" baseline="-25000" dirty="0"/>
                  <a:t>2</a:t>
                </a:r>
                <a:r>
                  <a:rPr lang="en-US" sz="1600" dirty="0"/>
                  <a:t>*</a:t>
                </a:r>
                <a:r>
                  <a:rPr lang="en-US" sz="1600" i="1" dirty="0"/>
                  <a:t>x</a:t>
                </a:r>
                <a:r>
                  <a:rPr lang="en-US" sz="1600" i="1" baseline="-25000" dirty="0"/>
                  <a:t>t</a:t>
                </a:r>
                <a:r>
                  <a:rPr lang="en-US" sz="1600" baseline="30000" dirty="0"/>
                  <a:t>2</a:t>
                </a:r>
                <a:r>
                  <a:rPr lang="en-US" sz="1600" i="1" dirty="0"/>
                  <a:t> + </a:t>
                </a:r>
                <a:r>
                  <a:rPr lang="el-GR" sz="1600" i="1" dirty="0"/>
                  <a:t>θ</a:t>
                </a:r>
                <a:r>
                  <a:rPr lang="en-US" sz="1600" baseline="-25000" dirty="0"/>
                  <a:t>1</a:t>
                </a:r>
                <a:r>
                  <a:rPr lang="en-US" sz="1600" dirty="0"/>
                  <a:t>*</a:t>
                </a:r>
                <a:r>
                  <a:rPr lang="en-US" sz="1600" i="1" dirty="0" err="1"/>
                  <a:t>x</a:t>
                </a:r>
                <a:r>
                  <a:rPr lang="en-US" sz="1600" i="1" baseline="-25000" dirty="0" err="1"/>
                  <a:t>t</a:t>
                </a:r>
                <a:r>
                  <a:rPr lang="en-US" sz="1600" dirty="0"/>
                  <a:t> + </a:t>
                </a:r>
                <a:r>
                  <a:rPr lang="el-GR" sz="1600" i="1" dirty="0"/>
                  <a:t>θ</a:t>
                </a:r>
                <a:r>
                  <a:rPr lang="en-US" sz="1600" baseline="-25000" dirty="0"/>
                  <a:t>0</a:t>
                </a:r>
                <a:r>
                  <a:rPr lang="en-US" sz="1600" dirty="0"/>
                  <a:t>)</a:t>
                </a:r>
              </a:p>
              <a:p>
                <a:pPr lvl="1"/>
                <a:r>
                  <a:rPr lang="en-US" sz="1600" b="1" dirty="0"/>
                  <a:t>Step 3:</a:t>
                </a:r>
                <a:r>
                  <a:rPr lang="en-US" sz="1600" dirty="0"/>
                  <a:t> Calculate the loss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1"/>
                <a:r>
                  <a:rPr lang="en-US" sz="1600" b="1" dirty="0"/>
                  <a:t>Step 4:</a:t>
                </a:r>
                <a:r>
                  <a:rPr lang="en-US" sz="1600" dirty="0"/>
                  <a:t> Train the model by calculating the parameters (</a:t>
                </a:r>
                <a:r>
                  <a:rPr lang="el-GR" sz="1600" i="1" dirty="0"/>
                  <a:t>θ</a:t>
                </a:r>
                <a:r>
                  <a:rPr lang="en-US" sz="1600" baseline="-25000" dirty="0"/>
                  <a:t>0</a:t>
                </a:r>
                <a:r>
                  <a:rPr lang="en-US" sz="1600" dirty="0"/>
                  <a:t>,</a:t>
                </a:r>
                <a:r>
                  <a:rPr lang="el-GR" sz="1600" i="1" dirty="0"/>
                  <a:t>θ</a:t>
                </a:r>
                <a:r>
                  <a:rPr lang="en-US" sz="1600" baseline="-25000" dirty="0"/>
                  <a:t>1</a:t>
                </a:r>
                <a:r>
                  <a:rPr lang="en-US" sz="1600" dirty="0"/>
                  <a:t>,</a:t>
                </a:r>
                <a:r>
                  <a:rPr lang="el-GR" sz="1600" i="1" dirty="0"/>
                  <a:t>θ</a:t>
                </a:r>
                <a:r>
                  <a:rPr lang="en-US" sz="1600" baseline="-25000" dirty="0"/>
                  <a:t>2</a:t>
                </a:r>
                <a:r>
                  <a:rPr lang="en-US" sz="1600" dirty="0"/>
                  <a:t>) that minimize the loss</a:t>
                </a:r>
              </a:p>
              <a:p>
                <a:r>
                  <a:rPr lang="en-US" sz="1800" dirty="0"/>
                  <a:t>Answer: If the final quadratic loss is smaller than the final linear loss, then we can better predict </a:t>
                </a:r>
                <a:r>
                  <a:rPr lang="en-US" sz="1800" i="1" dirty="0"/>
                  <a:t>y</a:t>
                </a:r>
                <a:r>
                  <a:rPr lang="en-US" sz="1800" dirty="0"/>
                  <a:t> from </a:t>
                </a:r>
                <a:r>
                  <a:rPr lang="en-US" sz="1800" i="1" dirty="0"/>
                  <a:t>x</a:t>
                </a:r>
                <a:r>
                  <a:rPr lang="en-US" sz="1800" dirty="0"/>
                  <a:t> using our quadratic model</a:t>
                </a:r>
              </a:p>
            </p:txBody>
          </p:sp>
        </mc:Choice>
        <mc:Fallback xmlns="">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032" r="-931"/>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5</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extLst>
              <p:ext uri="{D42A27DB-BD31-4B8C-83A1-F6EECF244321}">
                <p14:modId xmlns:p14="http://schemas.microsoft.com/office/powerpoint/2010/main" val="2384233996"/>
              </p:ext>
            </p:extLst>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15321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Prediction using a polynomial model of degree </a:t>
            </a:r>
            <a:r>
              <a:rPr lang="en-US" i="1" dirty="0"/>
              <a:t>n</a:t>
            </a:r>
          </a:p>
        </p:txBody>
      </p:sp>
      <mc:AlternateContent xmlns:mc="http://schemas.openxmlformats.org/markup-compatibility/2006" xmlns:a14="http://schemas.microsoft.com/office/drawing/2010/main">
        <mc:Choice Requires="a14">
          <p:sp>
            <p:nvSpPr>
              <p:cNvPr id="7171" name="Rectangle 3"/>
              <p:cNvSpPr>
                <a:spLocks noGrp="1" noChangeArrowheads="1"/>
              </p:cNvSpPr>
              <p:nvPr>
                <p:ph idx="1"/>
              </p:nvPr>
            </p:nvSpPr>
            <p:spPr>
              <a:xfrm>
                <a:off x="493185" y="1381125"/>
                <a:ext cx="7860151" cy="4724400"/>
              </a:xfrm>
            </p:spPr>
            <p:txBody>
              <a:bodyPr>
                <a:normAutofit lnSpcReduction="10000"/>
              </a:bodyPr>
              <a:lstStyle/>
              <a:p>
                <a:r>
                  <a:rPr lang="en-US" sz="1800" dirty="0"/>
                  <a:t>Question: A polynomial model of which degree </a:t>
                </a:r>
                <a:r>
                  <a:rPr lang="en-US" sz="1800" i="1" dirty="0"/>
                  <a:t>n</a:t>
                </a:r>
                <a:r>
                  <a:rPr lang="en-US" sz="1800" dirty="0"/>
                  <a:t> best predicts </a:t>
                </a:r>
                <a:r>
                  <a:rPr lang="en-US" sz="1800" i="1" dirty="0"/>
                  <a:t>y</a:t>
                </a:r>
                <a:r>
                  <a:rPr lang="en-US" sz="1800" dirty="0"/>
                  <a:t> from </a:t>
                </a:r>
                <a:r>
                  <a:rPr lang="en-US" sz="1800" i="1" dirty="0"/>
                  <a:t>x</a:t>
                </a:r>
                <a:r>
                  <a:rPr lang="en-US" sz="1800" dirty="0"/>
                  <a:t>?</a:t>
                </a:r>
              </a:p>
              <a:p>
                <a:pPr lvl="1"/>
                <a:r>
                  <a:rPr lang="en-US" sz="1600" b="1" dirty="0"/>
                  <a:t>Step 1:</a:t>
                </a:r>
                <a:r>
                  <a:rPr lang="en-US" sz="1600" dirty="0"/>
                  <a:t> Define the model:</a:t>
                </a:r>
              </a:p>
              <a:p>
                <a:pPr lvl="2"/>
                <a:r>
                  <a:rPr lang="en-US" sz="1600" i="1" dirty="0"/>
                  <a:t>y</a:t>
                </a:r>
                <a:r>
                  <a:rPr lang="en-US" sz="1600" dirty="0"/>
                  <a:t> = </a:t>
                </a:r>
                <a14:m>
                  <m:oMath xmlns:m="http://schemas.openxmlformats.org/officeDocument/2006/math">
                    <m:nary>
                      <m:naryPr>
                        <m:chr m:val="∑"/>
                        <m:ctrlPr>
                          <a:rPr lang="pt-BR" sz="1600" i="1">
                            <a:latin typeface="Cambria Math" panose="02040503050406030204" pitchFamily="18" charset="0"/>
                          </a:rPr>
                        </m:ctrlPr>
                      </m:naryPr>
                      <m:sub>
                        <m:r>
                          <a:rPr lang="en-US" sz="1600" b="1" i="1" smtClean="0">
                            <a:latin typeface="Cambria Math" panose="02040503050406030204" pitchFamily="18" charset="0"/>
                          </a:rPr>
                          <m:t>𝒊</m:t>
                        </m:r>
                        <m:r>
                          <a:rPr lang="pt-BR" sz="1600" i="1">
                            <a:latin typeface="Cambria Math" panose="02040503050406030204" pitchFamily="18" charset="0"/>
                          </a:rPr>
                          <m:t>=</m:t>
                        </m:r>
                        <m:r>
                          <a:rPr lang="en-US" sz="1600" b="1" i="1" smtClean="0">
                            <a:latin typeface="Cambria Math" panose="02040503050406030204" pitchFamily="18" charset="0"/>
                          </a:rPr>
                          <m:t>𝟎</m:t>
                        </m:r>
                      </m:sub>
                      <m:sup>
                        <m:r>
                          <a:rPr lang="en-US" sz="1600" b="1" i="1" smtClean="0">
                            <a:latin typeface="Cambria Math" panose="02040503050406030204" pitchFamily="18" charset="0"/>
                          </a:rPr>
                          <m:t>𝒏</m:t>
                        </m:r>
                      </m:sup>
                      <m:e>
                        <m:r>
                          <m:rPr>
                            <m:nor/>
                          </m:rPr>
                          <a:rPr lang="el-GR" sz="1600" i="1" dirty="0"/>
                          <m:t>θ</m:t>
                        </m:r>
                        <m:r>
                          <m:rPr>
                            <m:nor/>
                          </m:rPr>
                          <a:rPr lang="en-US" sz="1600" b="0" i="1" baseline="-25000" dirty="0" smtClean="0"/>
                          <m:t>i</m:t>
                        </m:r>
                        <m:r>
                          <m:rPr>
                            <m:nor/>
                          </m:rPr>
                          <a:rPr lang="en-US" sz="1600" i="1" dirty="0"/>
                          <m:t>x</m:t>
                        </m:r>
                        <m:r>
                          <m:rPr>
                            <m:nor/>
                          </m:rPr>
                          <a:rPr lang="en-US" sz="1600" b="0" i="1" baseline="30000" dirty="0" smtClean="0"/>
                          <m:t>i</m:t>
                        </m:r>
                      </m:e>
                    </m:nary>
                  </m:oMath>
                </a14:m>
                <a:endParaRPr lang="en-US" sz="1600" b="1" baseline="30000" dirty="0"/>
              </a:p>
              <a:p>
                <a:pPr lvl="1"/>
                <a:r>
                  <a:rPr lang="en-US" sz="1600" b="1" dirty="0"/>
                  <a:t>Step 2:</a:t>
                </a:r>
                <a:r>
                  <a:rPr lang="en-US" sz="1600" dirty="0"/>
                  <a:t> Calculate the error for time </a:t>
                </a:r>
                <a:r>
                  <a:rPr lang="en-US" sz="1600" i="1" dirty="0"/>
                  <a:t>t</a:t>
                </a:r>
                <a:r>
                  <a:rPr lang="en-US" sz="1600" dirty="0"/>
                  <a:t> given arbitrary values of {</a:t>
                </a:r>
                <a:r>
                  <a:rPr lang="el-GR" sz="1600" i="1" dirty="0"/>
                  <a:t>θ</a:t>
                </a:r>
                <a:r>
                  <a:rPr lang="en-US" sz="1600" i="1" baseline="-25000" dirty="0" err="1"/>
                  <a:t>i</a:t>
                </a:r>
                <a:r>
                  <a:rPr lang="en-US" sz="1600" dirty="0"/>
                  <a:t>}:</a:t>
                </a:r>
              </a:p>
              <a:p>
                <a:pPr lvl="2"/>
                <a:r>
                  <a:rPr lang="en-US" sz="1600" i="1" dirty="0"/>
                  <a:t>E</a:t>
                </a:r>
                <a:r>
                  <a:rPr lang="en-US" sz="1600" i="1" baseline="-25000" dirty="0"/>
                  <a:t>t</a:t>
                </a:r>
                <a:r>
                  <a:rPr lang="en-US" sz="1600" dirty="0"/>
                  <a:t> = </a:t>
                </a:r>
                <a:r>
                  <a:rPr lang="en-US" sz="1600" i="1" dirty="0" err="1"/>
                  <a:t>y</a:t>
                </a:r>
                <a:r>
                  <a:rPr lang="en-US" sz="1600" i="1" baseline="-25000" dirty="0" err="1"/>
                  <a:t>t</a:t>
                </a:r>
                <a:r>
                  <a:rPr lang="en-US" sz="1600" dirty="0"/>
                  <a:t> – </a:t>
                </a:r>
                <a14:m>
                  <m:oMath xmlns:m="http://schemas.openxmlformats.org/officeDocument/2006/math">
                    <m:nary>
                      <m:naryPr>
                        <m:chr m:val="∑"/>
                        <m:ctrlPr>
                          <a:rPr lang="pt-BR" sz="1600" i="1">
                            <a:latin typeface="Cambria Math" panose="02040503050406030204" pitchFamily="18" charset="0"/>
                          </a:rPr>
                        </m:ctrlPr>
                      </m:naryPr>
                      <m:sub>
                        <m:r>
                          <a:rPr lang="en-US" sz="1600" b="1" i="1">
                            <a:latin typeface="Cambria Math" panose="02040503050406030204" pitchFamily="18" charset="0"/>
                          </a:rPr>
                          <m:t>𝒊</m:t>
                        </m:r>
                        <m:r>
                          <a:rPr lang="pt-BR" sz="1600" i="1">
                            <a:latin typeface="Cambria Math" panose="02040503050406030204" pitchFamily="18" charset="0"/>
                          </a:rPr>
                          <m:t>=</m:t>
                        </m:r>
                        <m:r>
                          <a:rPr lang="en-US" sz="1600" b="1" i="1">
                            <a:latin typeface="Cambria Math" panose="02040503050406030204" pitchFamily="18" charset="0"/>
                          </a:rPr>
                          <m:t>𝟎</m:t>
                        </m:r>
                      </m:sub>
                      <m:sup>
                        <m:r>
                          <a:rPr lang="en-US" sz="1600" b="1" i="1">
                            <a:latin typeface="Cambria Math" panose="02040503050406030204" pitchFamily="18" charset="0"/>
                          </a:rPr>
                          <m:t>𝒏</m:t>
                        </m:r>
                      </m:sup>
                      <m:e>
                        <m:r>
                          <m:rPr>
                            <m:nor/>
                          </m:rPr>
                          <a:rPr lang="el-GR" sz="1600" i="1" dirty="0"/>
                          <m:t>θ</m:t>
                        </m:r>
                        <m:r>
                          <m:rPr>
                            <m:nor/>
                          </m:rPr>
                          <a:rPr lang="en-US" sz="1600" i="1" baseline="-25000" dirty="0"/>
                          <m:t>i</m:t>
                        </m:r>
                        <m:r>
                          <m:rPr>
                            <m:nor/>
                          </m:rPr>
                          <a:rPr lang="en-US" sz="1600" i="1" dirty="0"/>
                          <m:t>x</m:t>
                        </m:r>
                        <m:r>
                          <m:rPr>
                            <m:nor/>
                          </m:rPr>
                          <a:rPr lang="en-US" sz="1600" b="0" i="1" baseline="-25000" dirty="0" smtClean="0"/>
                          <m:t>t</m:t>
                        </m:r>
                        <m:r>
                          <m:rPr>
                            <m:nor/>
                          </m:rPr>
                          <a:rPr lang="en-US" sz="1600" i="1" baseline="30000" dirty="0"/>
                          <m:t>i</m:t>
                        </m:r>
                      </m:e>
                    </m:nary>
                  </m:oMath>
                </a14:m>
                <a:endParaRPr lang="en-US" sz="1600" dirty="0"/>
              </a:p>
              <a:p>
                <a:pPr lvl="1"/>
                <a:r>
                  <a:rPr lang="en-US" sz="1600" b="1" dirty="0"/>
                  <a:t>Step 3:</a:t>
                </a:r>
                <a:r>
                  <a:rPr lang="en-US" sz="1600" dirty="0"/>
                  <a:t> Calculate the loss over the whole dataset:</a:t>
                </a:r>
              </a:p>
              <a:p>
                <a:pPr lvl="2"/>
                <a:r>
                  <a:rPr lang="en-US" sz="1600" dirty="0"/>
                  <a:t>MSE = </a:t>
                </a:r>
                <a14:m>
                  <m:oMath xmlns:m="http://schemas.openxmlformats.org/officeDocument/2006/math">
                    <m:f>
                      <m:fPr>
                        <m:ctrlPr>
                          <a:rPr lang="pt-BR" sz="1600" i="1" dirty="0" smtClean="0">
                            <a:latin typeface="Cambria Math" panose="02040503050406030204" pitchFamily="18" charset="0"/>
                          </a:rPr>
                        </m:ctrlPr>
                      </m:fPr>
                      <m:num>
                        <m:r>
                          <a:rPr lang="en-US" sz="1600" b="1" i="1" dirty="0" smtClean="0">
                            <a:latin typeface="Cambria Math" panose="02040503050406030204" pitchFamily="18" charset="0"/>
                          </a:rPr>
                          <m:t>𝟏</m:t>
                        </m:r>
                      </m:num>
                      <m:den>
                        <m:r>
                          <a:rPr lang="en-US" sz="1600" b="1" i="1" dirty="0" smtClean="0">
                            <a:latin typeface="Cambria Math" panose="02040503050406030204" pitchFamily="18" charset="0"/>
                          </a:rPr>
                          <m:t>𝟖</m:t>
                        </m:r>
                      </m:den>
                    </m:f>
                    <m:nary>
                      <m:naryPr>
                        <m:chr m:val="∑"/>
                        <m:ctrlPr>
                          <a:rPr lang="pt-BR" sz="1600" i="1" smtClean="0">
                            <a:latin typeface="Cambria Math" panose="02040503050406030204" pitchFamily="18" charset="0"/>
                          </a:rPr>
                        </m:ctrlPr>
                      </m:naryPr>
                      <m:sub>
                        <m:r>
                          <m:rPr>
                            <m:brk m:alnAt="23"/>
                          </m:rPr>
                          <a:rPr lang="en-US" sz="1600" b="1" i="1" smtClean="0">
                            <a:latin typeface="Cambria Math" panose="02040503050406030204" pitchFamily="18" charset="0"/>
                          </a:rPr>
                          <m:t>𝒕</m:t>
                        </m:r>
                        <m:r>
                          <a:rPr lang="pt-BR" sz="1600"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𝟖</m:t>
                        </m:r>
                      </m:sup>
                      <m:e>
                        <m:r>
                          <a:rPr lang="en-US" sz="1600" b="1" i="1" smtClean="0">
                            <a:latin typeface="Cambria Math" panose="02040503050406030204" pitchFamily="18" charset="0"/>
                          </a:rPr>
                          <m:t>𝑬</m:t>
                        </m:r>
                        <m:r>
                          <a:rPr lang="en-US" sz="1600" b="1" i="1" baseline="-25000" smtClean="0">
                            <a:latin typeface="Cambria Math" panose="02040503050406030204" pitchFamily="18" charset="0"/>
                          </a:rPr>
                          <m:t>𝒕</m:t>
                        </m:r>
                      </m:e>
                    </m:nary>
                    <m:r>
                      <a:rPr lang="en-US" sz="1600" b="1" i="0" baseline="30000" smtClean="0">
                        <a:latin typeface="Cambria Math" panose="02040503050406030204" pitchFamily="18" charset="0"/>
                      </a:rPr>
                      <m:t>𝟐</m:t>
                    </m:r>
                  </m:oMath>
                </a14:m>
                <a:endParaRPr lang="en-US" b="1" baseline="30000" dirty="0"/>
              </a:p>
              <a:p>
                <a:pPr lvl="1"/>
                <a:r>
                  <a:rPr lang="en-US" sz="1600" b="1" dirty="0"/>
                  <a:t>Step 4:</a:t>
                </a:r>
                <a:r>
                  <a:rPr lang="en-US" sz="1600" dirty="0"/>
                  <a:t> Train the model by calculating the parameters {</a:t>
                </a:r>
                <a:r>
                  <a:rPr lang="el-GR" sz="1600" i="1" dirty="0"/>
                  <a:t>θ</a:t>
                </a:r>
                <a:r>
                  <a:rPr lang="en-US" sz="1600" i="1" baseline="-25000" dirty="0" err="1"/>
                  <a:t>i</a:t>
                </a:r>
                <a:r>
                  <a:rPr lang="en-US" sz="1600" dirty="0"/>
                  <a:t>} that minimize the loss</a:t>
                </a:r>
              </a:p>
              <a:p>
                <a:r>
                  <a:rPr lang="en-US" sz="1800" dirty="0"/>
                  <a:t>Answer: The polynomial model of degree </a:t>
                </a:r>
                <a:r>
                  <a:rPr lang="en-US" sz="1800" i="1" dirty="0"/>
                  <a:t>n</a:t>
                </a:r>
                <a:r>
                  <a:rPr lang="en-US" sz="1800" dirty="0"/>
                  <a:t> that best predicts </a:t>
                </a:r>
                <a:r>
                  <a:rPr lang="en-US" sz="1800" i="1" dirty="0"/>
                  <a:t>y</a:t>
                </a:r>
                <a:r>
                  <a:rPr lang="en-US" sz="1800" dirty="0"/>
                  <a:t> from </a:t>
                </a:r>
                <a:r>
                  <a:rPr lang="en-US" sz="1800" i="1" dirty="0"/>
                  <a:t>x</a:t>
                </a:r>
                <a:r>
                  <a:rPr lang="en-US" sz="1800" dirty="0"/>
                  <a:t> is that which has the smallest loss after training</a:t>
                </a:r>
              </a:p>
              <a:p>
                <a:r>
                  <a:rPr lang="en-US" sz="1800" dirty="0"/>
                  <a:t>Assumption: We are not overfitting the data by, e.g., training each model on 75% of the data and calculating the final loss on the remaining 25% of the data (i.e., we are using a “validation set”)</a:t>
                </a:r>
              </a:p>
            </p:txBody>
          </p:sp>
        </mc:Choice>
        <mc:Fallback xmlns="">
          <p:sp>
            <p:nvSpPr>
              <p:cNvPr id="7171" name="Rectangle 3"/>
              <p:cNvSpPr>
                <a:spLocks noGrp="1" noRot="1" noChangeAspect="1" noMove="1" noResize="1" noEditPoints="1" noAdjustHandles="1" noChangeArrowheads="1" noChangeShapeType="1" noTextEdit="1"/>
              </p:cNvSpPr>
              <p:nvPr>
                <p:ph idx="1"/>
              </p:nvPr>
            </p:nvSpPr>
            <p:spPr>
              <a:xfrm>
                <a:off x="493185" y="1381125"/>
                <a:ext cx="7860151" cy="4724400"/>
              </a:xfrm>
              <a:blipFill>
                <a:blip r:embed="rId3"/>
                <a:stretch>
                  <a:fillRect l="-543" t="-1548"/>
                </a:stretch>
              </a:blipFill>
            </p:spPr>
            <p:txBody>
              <a:bodyPr/>
              <a:lstStyle/>
              <a:p>
                <a:r>
                  <a:rPr lang="en-US">
                    <a:noFill/>
                  </a:rPr>
                  <a:t> </a:t>
                </a:r>
              </a:p>
            </p:txBody>
          </p:sp>
        </mc:Fallback>
      </mc:AlternateContent>
      <p:sp>
        <p:nvSpPr>
          <p:cNvPr id="2" name="Slide Number Placeholder 1"/>
          <p:cNvSpPr>
            <a:spLocks noGrp="1"/>
          </p:cNvSpPr>
          <p:nvPr>
            <p:ph type="sldNum" sz="quarter" idx="4"/>
          </p:nvPr>
        </p:nvSpPr>
        <p:spPr/>
        <p:txBody>
          <a:bodyPr/>
          <a:lstStyle/>
          <a:p>
            <a:fld id="{0A090F8D-2E91-45E8-9D37-A3B45C7194D7}" type="slidenum">
              <a:rPr lang="en-US" smtClean="0"/>
              <a:pPr/>
              <a:t>6</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8353336" y="1381125"/>
          <a:ext cx="3694971"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gridCol w="1231657">
                  <a:extLst>
                    <a:ext uri="{9D8B030D-6E8A-4147-A177-3AD203B41FA5}">
                      <a16:colId xmlns:a16="http://schemas.microsoft.com/office/drawing/2014/main" val="3208387421"/>
                    </a:ext>
                  </a:extLst>
                </a:gridCol>
              </a:tblGrid>
              <a:tr h="370840">
                <a:tc>
                  <a:txBody>
                    <a:bodyPr/>
                    <a:lstStyle/>
                    <a:p>
                      <a:pPr algn="l"/>
                      <a:r>
                        <a:rPr lang="en-US" sz="1600" dirty="0">
                          <a:solidFill>
                            <a:schemeClr val="tx1"/>
                          </a:solidFill>
                        </a:rPr>
                        <a:t>Time (</a:t>
                      </a:r>
                      <a:r>
                        <a:rPr lang="en-US" sz="1600" i="1" dirty="0">
                          <a:solidFill>
                            <a:schemeClr val="tx1"/>
                          </a:solidFill>
                        </a:rPr>
                        <a:t>t</a:t>
                      </a:r>
                      <a:r>
                        <a:rPr lang="en-US" sz="1600" dirty="0">
                          <a:solidFill>
                            <a:schemeClr val="tx1"/>
                          </a:solidFill>
                        </a:rPr>
                        <a:t>)</a:t>
                      </a:r>
                    </a:p>
                  </a:txBody>
                  <a:tcPr/>
                </a:tc>
                <a:tc>
                  <a:txBody>
                    <a:bodyPr/>
                    <a:lstStyle/>
                    <a:p>
                      <a:pPr algn="ctr"/>
                      <a:r>
                        <a:rPr lang="en-US" sz="1600" dirty="0">
                          <a:solidFill>
                            <a:schemeClr val="tx1"/>
                          </a:solidFill>
                        </a:rPr>
                        <a:t>Number of birds (</a:t>
                      </a:r>
                      <a:r>
                        <a:rPr lang="en-US" sz="1600" i="1" dirty="0">
                          <a:solidFill>
                            <a:schemeClr val="tx1"/>
                          </a:solidFill>
                        </a:rPr>
                        <a:t>x</a:t>
                      </a:r>
                      <a:r>
                        <a:rPr lang="en-US" sz="1600" dirty="0">
                          <a:solidFill>
                            <a:schemeClr val="tx1"/>
                          </a:solidFill>
                        </a:rPr>
                        <a:t>)</a:t>
                      </a:r>
                    </a:p>
                  </a:txBody>
                  <a:tcPr/>
                </a:tc>
                <a:tc>
                  <a:txBody>
                    <a:bodyPr/>
                    <a:lstStyle/>
                    <a:p>
                      <a:pPr algn="ctr"/>
                      <a:r>
                        <a:rPr lang="en-US" sz="1600" dirty="0">
                          <a:solidFill>
                            <a:schemeClr val="tx1"/>
                          </a:solidFill>
                        </a:rPr>
                        <a:t>Number of deer (</a:t>
                      </a:r>
                      <a:r>
                        <a:rPr lang="en-US" sz="1600" i="1" dirty="0">
                          <a:solidFill>
                            <a:schemeClr val="tx1"/>
                          </a:solidFill>
                        </a:rPr>
                        <a:t>y</a:t>
                      </a:r>
                      <a:r>
                        <a:rPr lang="en-US" sz="1600" dirty="0">
                          <a:solidFill>
                            <a:schemeClr val="tx1"/>
                          </a:solidFill>
                        </a:rPr>
                        <a:t>)</a:t>
                      </a:r>
                    </a:p>
                  </a:txBody>
                  <a:tcPr/>
                </a:tc>
                <a:extLst>
                  <a:ext uri="{0D108BD9-81ED-4DB2-BD59-A6C34878D82A}">
                    <a16:rowId xmlns:a16="http://schemas.microsoft.com/office/drawing/2014/main" val="3911119930"/>
                  </a:ext>
                </a:extLst>
              </a:tr>
              <a:tr h="370840">
                <a:tc>
                  <a:txBody>
                    <a:bodyPr/>
                    <a:lstStyle/>
                    <a:p>
                      <a:r>
                        <a:rPr lang="en-US" sz="1600" dirty="0"/>
                        <a:t>9:30 AM</a:t>
                      </a:r>
                    </a:p>
                  </a:txBody>
                  <a:tcPr/>
                </a:tc>
                <a:tc>
                  <a:txBody>
                    <a:bodyPr/>
                    <a:lstStyle/>
                    <a:p>
                      <a:pPr algn="ctr"/>
                      <a:r>
                        <a:rPr lang="en-US" sz="1600" dirty="0"/>
                        <a:t>5</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dirty="0"/>
                        <a:t>10:30 AM</a:t>
                      </a:r>
                    </a:p>
                  </a:txBody>
                  <a:tcPr/>
                </a:tc>
                <a:tc>
                  <a:txBody>
                    <a:bodyPr/>
                    <a:lstStyle/>
                    <a:p>
                      <a:pPr algn="ctr"/>
                      <a:r>
                        <a:rPr lang="en-US" sz="1600" dirty="0"/>
                        <a:t>2</a:t>
                      </a:r>
                    </a:p>
                  </a:txBody>
                  <a:tcPr/>
                </a:tc>
                <a:tc>
                  <a:txBody>
                    <a:bodyPr/>
                    <a:lstStyle/>
                    <a:p>
                      <a:pPr algn="ctr"/>
                      <a:r>
                        <a:rPr lang="en-US" sz="1600" dirty="0"/>
                        <a:t>2</a:t>
                      </a:r>
                    </a:p>
                  </a:txBody>
                  <a:tcPr/>
                </a:tc>
                <a:extLst>
                  <a:ext uri="{0D108BD9-81ED-4DB2-BD59-A6C34878D82A}">
                    <a16:rowId xmlns:a16="http://schemas.microsoft.com/office/drawing/2014/main" val="1949087368"/>
                  </a:ext>
                </a:extLst>
              </a:tr>
              <a:tr h="370840">
                <a:tc>
                  <a:txBody>
                    <a:bodyPr/>
                    <a:lstStyle/>
                    <a:p>
                      <a:r>
                        <a:rPr lang="en-US" sz="1600" dirty="0"/>
                        <a:t>11:30 AM</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4:30 PM</a:t>
                      </a:r>
                    </a:p>
                  </a:txBody>
                  <a:tcPr/>
                </a:tc>
                <a:tc>
                  <a:txBody>
                    <a:bodyPr/>
                    <a:lstStyle/>
                    <a:p>
                      <a:pPr algn="ctr"/>
                      <a:r>
                        <a:rPr lang="en-US" sz="1600" dirty="0"/>
                        <a:t>2</a:t>
                      </a:r>
                    </a:p>
                  </a:txBody>
                  <a:tcPr/>
                </a:tc>
                <a:tc>
                  <a:txBody>
                    <a:bodyPr/>
                    <a:lstStyle/>
                    <a:p>
                      <a:pPr algn="ctr"/>
                      <a:r>
                        <a:rPr lang="en-US" sz="1600" dirty="0"/>
                        <a:t>1</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4424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Let’s take stock of what we have</a:t>
            </a:r>
            <a:endParaRPr lang="en-US" i="1" dirty="0"/>
          </a:p>
        </p:txBody>
      </p:sp>
      <p:sp>
        <p:nvSpPr>
          <p:cNvPr id="7171" name="Rectangle 3"/>
          <p:cNvSpPr>
            <a:spLocks noGrp="1" noChangeArrowheads="1"/>
          </p:cNvSpPr>
          <p:nvPr>
            <p:ph idx="1"/>
          </p:nvPr>
        </p:nvSpPr>
        <p:spPr>
          <a:xfrm>
            <a:off x="493185" y="1381125"/>
            <a:ext cx="8742316" cy="4724400"/>
          </a:xfrm>
        </p:spPr>
        <p:txBody>
          <a:bodyPr>
            <a:normAutofit fontScale="92500" lnSpcReduction="20000"/>
          </a:bodyPr>
          <a:lstStyle/>
          <a:p>
            <a:r>
              <a:rPr lang="en-US" dirty="0"/>
              <a:t>The </a:t>
            </a:r>
            <a:r>
              <a:rPr lang="en-US" u="sng" dirty="0"/>
              <a:t>general</a:t>
            </a:r>
            <a:r>
              <a:rPr lang="en-US" dirty="0"/>
              <a:t> model we are using is polynomial</a:t>
            </a:r>
          </a:p>
          <a:p>
            <a:r>
              <a:rPr lang="en-US" dirty="0"/>
              <a:t>We can define a </a:t>
            </a:r>
            <a:r>
              <a:rPr lang="en-US" u="sng" dirty="0"/>
              <a:t>specific</a:t>
            </a:r>
            <a:r>
              <a:rPr lang="en-US" dirty="0"/>
              <a:t> type of polynomial model by choosing a fixed value of </a:t>
            </a:r>
            <a:r>
              <a:rPr lang="en-US" i="1" dirty="0"/>
              <a:t>n</a:t>
            </a:r>
            <a:r>
              <a:rPr lang="en-US" dirty="0"/>
              <a:t>:</a:t>
            </a:r>
          </a:p>
          <a:p>
            <a:pPr lvl="1"/>
            <a:r>
              <a:rPr lang="en-US" i="1" dirty="0"/>
              <a:t>n</a:t>
            </a:r>
            <a:r>
              <a:rPr lang="en-US" dirty="0"/>
              <a:t>=1 refers to a linear model (one non-trivial term in the model)</a:t>
            </a:r>
          </a:p>
          <a:p>
            <a:pPr lvl="1"/>
            <a:r>
              <a:rPr lang="en-US" i="1" dirty="0"/>
              <a:t>n</a:t>
            </a:r>
            <a:r>
              <a:rPr lang="en-US" dirty="0"/>
              <a:t>=2 refers to a quadratic model (two non-trivial terms in the model)</a:t>
            </a:r>
          </a:p>
          <a:p>
            <a:pPr lvl="1"/>
            <a:r>
              <a:rPr lang="en-US" dirty="0"/>
              <a:t>etc.</a:t>
            </a:r>
          </a:p>
          <a:p>
            <a:r>
              <a:rPr lang="en-US" dirty="0"/>
              <a:t>In other words, the model is </a:t>
            </a:r>
            <a:r>
              <a:rPr lang="en-US" u="sng" dirty="0"/>
              <a:t>specified</a:t>
            </a:r>
            <a:r>
              <a:rPr lang="en-US" dirty="0"/>
              <a:t> by the value of </a:t>
            </a:r>
            <a:r>
              <a:rPr lang="en-US" i="1" dirty="0"/>
              <a:t>n</a:t>
            </a:r>
          </a:p>
          <a:p>
            <a:pPr lvl="1"/>
            <a:r>
              <a:rPr lang="en-US" i="1" dirty="0"/>
              <a:t>n</a:t>
            </a:r>
            <a:r>
              <a:rPr lang="en-US" dirty="0"/>
              <a:t> is called a “hyperparameter” of the model</a:t>
            </a:r>
          </a:p>
          <a:p>
            <a:r>
              <a:rPr lang="en-US" dirty="0"/>
              <a:t>For each model (i.e., for each possible value of </a:t>
            </a:r>
            <a:r>
              <a:rPr lang="en-US" i="1" dirty="0"/>
              <a:t>n</a:t>
            </a:r>
            <a:r>
              <a:rPr lang="en-US" dirty="0"/>
              <a:t>), we train the model by calculating the weights/parameters (the {</a:t>
            </a:r>
            <a:r>
              <a:rPr lang="el-GR" i="1" dirty="0"/>
              <a:t>θ</a:t>
            </a:r>
            <a:r>
              <a:rPr lang="en-US" i="1" baseline="-25000" dirty="0" err="1"/>
              <a:t>i</a:t>
            </a:r>
            <a:r>
              <a:rPr lang="en-US" dirty="0"/>
              <a:t>}) that minimize the loss</a:t>
            </a:r>
          </a:p>
          <a:p>
            <a:r>
              <a:rPr lang="en-US" dirty="0"/>
              <a:t>We declare the “best” model as that having the smallest loss</a:t>
            </a:r>
          </a:p>
          <a:p>
            <a:pPr lvl="1"/>
            <a:r>
              <a:rPr lang="en-US" dirty="0"/>
              <a:t>In other words, we have optimized the hyperparameter </a:t>
            </a:r>
            <a:r>
              <a:rPr lang="en-US" i="1" dirty="0"/>
              <a:t>n</a:t>
            </a:r>
            <a:endParaRPr lang="en-US" dirty="0"/>
          </a:p>
          <a:p>
            <a:pPr lvl="1"/>
            <a:r>
              <a:rPr lang="en-US" dirty="0"/>
              <a:t>We have just performed hyperparameter optimization (HPO)</a:t>
            </a:r>
          </a:p>
          <a:p>
            <a:r>
              <a:rPr lang="en-US" dirty="0"/>
              <a:t>Note: Hyperparameters are </a:t>
            </a:r>
            <a:r>
              <a:rPr lang="en-US" u="sng" dirty="0"/>
              <a:t>fixed</a:t>
            </a:r>
            <a:r>
              <a:rPr lang="en-US" dirty="0"/>
              <a:t> during the training process, whereas weights/parameters are </a:t>
            </a:r>
            <a:r>
              <a:rPr lang="en-US" u="sng" dirty="0"/>
              <a:t>changing</a:t>
            </a:r>
            <a:r>
              <a:rPr lang="en-US" dirty="0"/>
              <a:t> during the training process</a:t>
            </a:r>
          </a:p>
        </p:txBody>
      </p:sp>
      <p:sp>
        <p:nvSpPr>
          <p:cNvPr id="2" name="Slide Number Placeholder 1"/>
          <p:cNvSpPr>
            <a:spLocks noGrp="1"/>
          </p:cNvSpPr>
          <p:nvPr>
            <p:ph type="sldNum" sz="quarter" idx="4"/>
          </p:nvPr>
        </p:nvSpPr>
        <p:spPr/>
        <p:txBody>
          <a:bodyPr/>
          <a:lstStyle/>
          <a:p>
            <a:fld id="{0A090F8D-2E91-45E8-9D37-A3B45C7194D7}" type="slidenum">
              <a:rPr lang="en-US" smtClean="0"/>
              <a:pPr/>
              <a:t>7</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extLst>
              <p:ext uri="{D42A27DB-BD31-4B8C-83A1-F6EECF244321}">
                <p14:modId xmlns:p14="http://schemas.microsoft.com/office/powerpoint/2010/main" val="1074336379"/>
              </p:ext>
            </p:extLst>
          </p:nvPr>
        </p:nvGraphicFramePr>
        <p:xfrm>
          <a:off x="9235501" y="1381941"/>
          <a:ext cx="2463314"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tblGrid>
              <a:tr h="370840">
                <a:tc>
                  <a:txBody>
                    <a:bodyPr/>
                    <a:lstStyle/>
                    <a:p>
                      <a:pPr algn="l"/>
                      <a:r>
                        <a:rPr lang="en-US" sz="1600" dirty="0" err="1">
                          <a:solidFill>
                            <a:schemeClr val="tx1"/>
                          </a:solidFill>
                        </a:rPr>
                        <a:t>nterms</a:t>
                      </a:r>
                      <a:r>
                        <a:rPr lang="en-US" sz="1600" dirty="0">
                          <a:solidFill>
                            <a:schemeClr val="tx1"/>
                          </a:solidFill>
                        </a:rPr>
                        <a:t> (</a:t>
                      </a:r>
                      <a:r>
                        <a:rPr lang="en-US" sz="1600" i="1" dirty="0">
                          <a:solidFill>
                            <a:schemeClr val="tx1"/>
                          </a:solidFill>
                        </a:rPr>
                        <a:t>n</a:t>
                      </a:r>
                      <a:r>
                        <a:rPr lang="en-US" sz="1600" dirty="0">
                          <a:solidFill>
                            <a:schemeClr val="tx1"/>
                          </a:solidFill>
                        </a:rPr>
                        <a:t>)</a:t>
                      </a:r>
                    </a:p>
                  </a:txBody>
                  <a:tcPr/>
                </a:tc>
                <a:tc>
                  <a:txBody>
                    <a:bodyPr/>
                    <a:lstStyle/>
                    <a:p>
                      <a:pPr algn="ctr"/>
                      <a:r>
                        <a:rPr lang="en-US" sz="1600" dirty="0">
                          <a:solidFill>
                            <a:schemeClr val="tx1"/>
                          </a:solidFill>
                        </a:rPr>
                        <a:t>Validation loss</a:t>
                      </a:r>
                    </a:p>
                  </a:txBody>
                  <a:tcPr/>
                </a:tc>
                <a:extLst>
                  <a:ext uri="{0D108BD9-81ED-4DB2-BD59-A6C34878D82A}">
                    <a16:rowId xmlns:a16="http://schemas.microsoft.com/office/drawing/2014/main" val="3911119930"/>
                  </a:ext>
                </a:extLst>
              </a:tr>
              <a:tr h="370840">
                <a:tc>
                  <a:txBody>
                    <a:bodyPr/>
                    <a:lstStyle/>
                    <a:p>
                      <a:r>
                        <a:rPr lang="en-US" sz="1600" dirty="0"/>
                        <a:t>1</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b="1" dirty="0"/>
                        <a:t>2</a:t>
                      </a:r>
                    </a:p>
                  </a:txBody>
                  <a:tcPr/>
                </a:tc>
                <a:tc>
                  <a:txBody>
                    <a:bodyPr/>
                    <a:lstStyle/>
                    <a:p>
                      <a:pPr algn="ctr"/>
                      <a:r>
                        <a:rPr lang="en-US" sz="1600" b="1" dirty="0"/>
                        <a:t>0.5</a:t>
                      </a:r>
                    </a:p>
                  </a:txBody>
                  <a:tcPr/>
                </a:tc>
                <a:extLst>
                  <a:ext uri="{0D108BD9-81ED-4DB2-BD59-A6C34878D82A}">
                    <a16:rowId xmlns:a16="http://schemas.microsoft.com/office/drawing/2014/main" val="1949087368"/>
                  </a:ext>
                </a:extLst>
              </a:tr>
              <a:tr h="370840">
                <a:tc>
                  <a:txBody>
                    <a:bodyPr/>
                    <a:lstStyle/>
                    <a:p>
                      <a:r>
                        <a:rPr lang="en-US" sz="1600" dirty="0"/>
                        <a:t>3</a:t>
                      </a:r>
                    </a:p>
                  </a:txBody>
                  <a:tcPr/>
                </a:tc>
                <a:tc>
                  <a:txBody>
                    <a:bodyPr/>
                    <a:lstStyle/>
                    <a:p>
                      <a:pPr algn="ctr"/>
                      <a:r>
                        <a:rPr lang="en-US" sz="1600" dirty="0"/>
                        <a:t>1.5</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10</a:t>
                      </a:r>
                    </a:p>
                  </a:txBody>
                  <a:tcPr/>
                </a:tc>
                <a:tc>
                  <a:txBody>
                    <a:bodyPr/>
                    <a:lstStyle/>
                    <a:p>
                      <a:pPr algn="ctr"/>
                      <a:r>
                        <a:rPr lang="en-US" sz="1600" dirty="0"/>
                        <a:t>2.5</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252783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Types of HPO: grid search vs. Bayesian search </a:t>
            </a:r>
            <a:endParaRPr lang="en-US" i="1" dirty="0"/>
          </a:p>
        </p:txBody>
      </p:sp>
      <p:sp>
        <p:nvSpPr>
          <p:cNvPr id="7171" name="Rectangle 3"/>
          <p:cNvSpPr>
            <a:spLocks noGrp="1" noChangeArrowheads="1"/>
          </p:cNvSpPr>
          <p:nvPr>
            <p:ph idx="1"/>
          </p:nvPr>
        </p:nvSpPr>
        <p:spPr>
          <a:xfrm>
            <a:off x="493185" y="1381125"/>
            <a:ext cx="8742316" cy="4724400"/>
          </a:xfrm>
        </p:spPr>
        <p:txBody>
          <a:bodyPr>
            <a:normAutofit fontScale="85000" lnSpcReduction="20000"/>
          </a:bodyPr>
          <a:lstStyle/>
          <a:p>
            <a:r>
              <a:rPr lang="en-US" dirty="0"/>
              <a:t>In both cases, we are “searching” for the “best” hyperparameter (HP), which is that which minimizes a measure of loss</a:t>
            </a:r>
          </a:p>
          <a:p>
            <a:r>
              <a:rPr lang="en-US" dirty="0"/>
              <a:t>We have performed a “grid search,” in which the minimization metric (i.e., the validation loss) is calculated for every possible value of </a:t>
            </a:r>
            <a:r>
              <a:rPr lang="en-US" i="1" dirty="0"/>
              <a:t>n</a:t>
            </a:r>
            <a:r>
              <a:rPr lang="en-US" dirty="0"/>
              <a:t> (in this case, for </a:t>
            </a:r>
            <a:r>
              <a:rPr lang="en-US" i="1" dirty="0"/>
              <a:t>n</a:t>
            </a:r>
            <a:r>
              <a:rPr lang="en-US" dirty="0"/>
              <a:t>=1,2,…,10)</a:t>
            </a:r>
          </a:p>
          <a:p>
            <a:r>
              <a:rPr lang="en-US" dirty="0"/>
              <a:t>Grid search is easy enough when the space of possible HP values is small and the training process is fast</a:t>
            </a:r>
          </a:p>
          <a:p>
            <a:r>
              <a:rPr lang="en-US" dirty="0"/>
              <a:t>However, if we define a larger HP space (say, </a:t>
            </a:r>
            <a:r>
              <a:rPr lang="en-US" i="1" dirty="0"/>
              <a:t>n</a:t>
            </a:r>
            <a:r>
              <a:rPr lang="en-US" dirty="0"/>
              <a:t> could be anywhere from 1 to 100), or if the training process is slow, then performing a full grid search takes significant time and computational resources</a:t>
            </a:r>
          </a:p>
          <a:p>
            <a:r>
              <a:rPr lang="en-US" dirty="0"/>
              <a:t>A “Bayesian search” would be more efficient:</a:t>
            </a:r>
          </a:p>
          <a:p>
            <a:pPr lvl="1"/>
            <a:r>
              <a:rPr lang="en-US" dirty="0"/>
              <a:t>Sample the HP space a few times, performing training for, say, </a:t>
            </a:r>
            <a:r>
              <a:rPr lang="en-US" i="1" dirty="0"/>
              <a:t>n</a:t>
            </a:r>
            <a:r>
              <a:rPr lang="en-US" dirty="0"/>
              <a:t> = 1, 25, 50, 75, 100</a:t>
            </a:r>
          </a:p>
          <a:p>
            <a:pPr lvl="1"/>
            <a:r>
              <a:rPr lang="en-US" dirty="0"/>
              <a:t>If, say, smaller values of </a:t>
            </a:r>
            <a:r>
              <a:rPr lang="en-US" i="1" dirty="0"/>
              <a:t>n</a:t>
            </a:r>
            <a:r>
              <a:rPr lang="en-US" dirty="0"/>
              <a:t> lead to lower loss, then we would resample the HP space more densely for smaller </a:t>
            </a:r>
            <a:r>
              <a:rPr lang="en-US" i="1" dirty="0"/>
              <a:t>n</a:t>
            </a:r>
            <a:r>
              <a:rPr lang="en-US" dirty="0"/>
              <a:t> and more sparsely for larger </a:t>
            </a:r>
            <a:r>
              <a:rPr lang="en-US" i="1" dirty="0"/>
              <a:t>n</a:t>
            </a:r>
          </a:p>
          <a:p>
            <a:pPr lvl="1"/>
            <a:r>
              <a:rPr lang="en-US" dirty="0"/>
              <a:t>In this way, we could determine the optimum value of </a:t>
            </a:r>
            <a:r>
              <a:rPr lang="en-US" i="1" dirty="0"/>
              <a:t>n</a:t>
            </a:r>
            <a:r>
              <a:rPr lang="en-US" dirty="0"/>
              <a:t> without having sampled the full HP space and performing training for every value, saving precious time and resources</a:t>
            </a:r>
          </a:p>
          <a:p>
            <a:pPr lvl="1"/>
            <a:r>
              <a:rPr lang="en-US" dirty="0"/>
              <a:t>The point is we are not naïvely sampling the full HP space, but rather more elegantly sampling the HP space by incorporating knowledge of prior results into the sampling process itself</a:t>
            </a:r>
          </a:p>
        </p:txBody>
      </p:sp>
      <p:sp>
        <p:nvSpPr>
          <p:cNvPr id="2" name="Slide Number Placeholder 1"/>
          <p:cNvSpPr>
            <a:spLocks noGrp="1"/>
          </p:cNvSpPr>
          <p:nvPr>
            <p:ph type="sldNum" sz="quarter" idx="4"/>
          </p:nvPr>
        </p:nvSpPr>
        <p:spPr/>
        <p:txBody>
          <a:bodyPr/>
          <a:lstStyle/>
          <a:p>
            <a:fld id="{0A090F8D-2E91-45E8-9D37-A3B45C7194D7}" type="slidenum">
              <a:rPr lang="en-US" smtClean="0"/>
              <a:pPr/>
              <a:t>8</a:t>
            </a:fld>
            <a:endParaRPr lang="en-US" dirty="0"/>
          </a:p>
        </p:txBody>
      </p:sp>
      <p:graphicFrame>
        <p:nvGraphicFramePr>
          <p:cNvPr id="3" name="Table 3">
            <a:extLst>
              <a:ext uri="{FF2B5EF4-FFF2-40B4-BE49-F238E27FC236}">
                <a16:creationId xmlns:a16="http://schemas.microsoft.com/office/drawing/2014/main" id="{7602D288-A74A-4BAB-A4BE-CDD3AADCA55F}"/>
              </a:ext>
            </a:extLst>
          </p:cNvPr>
          <p:cNvGraphicFramePr>
            <a:graphicFrameLocks noGrp="1"/>
          </p:cNvGraphicFramePr>
          <p:nvPr/>
        </p:nvGraphicFramePr>
        <p:xfrm>
          <a:off x="9235501" y="1381941"/>
          <a:ext cx="2463314" cy="2433320"/>
        </p:xfrm>
        <a:graphic>
          <a:graphicData uri="http://schemas.openxmlformats.org/drawingml/2006/table">
            <a:tbl>
              <a:tblPr firstRow="1" bandRow="1">
                <a:tableStyleId>{5C22544A-7EE6-4342-B048-85BDC9FD1C3A}</a:tableStyleId>
              </a:tblPr>
              <a:tblGrid>
                <a:gridCol w="1231657">
                  <a:extLst>
                    <a:ext uri="{9D8B030D-6E8A-4147-A177-3AD203B41FA5}">
                      <a16:colId xmlns:a16="http://schemas.microsoft.com/office/drawing/2014/main" val="193447344"/>
                    </a:ext>
                  </a:extLst>
                </a:gridCol>
                <a:gridCol w="1231657">
                  <a:extLst>
                    <a:ext uri="{9D8B030D-6E8A-4147-A177-3AD203B41FA5}">
                      <a16:colId xmlns:a16="http://schemas.microsoft.com/office/drawing/2014/main" val="485180626"/>
                    </a:ext>
                  </a:extLst>
                </a:gridCol>
              </a:tblGrid>
              <a:tr h="370840">
                <a:tc>
                  <a:txBody>
                    <a:bodyPr/>
                    <a:lstStyle/>
                    <a:p>
                      <a:pPr algn="l"/>
                      <a:r>
                        <a:rPr lang="en-US" sz="1600" dirty="0" err="1">
                          <a:solidFill>
                            <a:schemeClr val="tx1"/>
                          </a:solidFill>
                        </a:rPr>
                        <a:t>nterms</a:t>
                      </a:r>
                      <a:r>
                        <a:rPr lang="en-US" sz="1600" dirty="0">
                          <a:solidFill>
                            <a:schemeClr val="tx1"/>
                          </a:solidFill>
                        </a:rPr>
                        <a:t> (</a:t>
                      </a:r>
                      <a:r>
                        <a:rPr lang="en-US" sz="1600" i="1" dirty="0">
                          <a:solidFill>
                            <a:schemeClr val="tx1"/>
                          </a:solidFill>
                        </a:rPr>
                        <a:t>n</a:t>
                      </a:r>
                      <a:r>
                        <a:rPr lang="en-US" sz="1600" dirty="0">
                          <a:solidFill>
                            <a:schemeClr val="tx1"/>
                          </a:solidFill>
                        </a:rPr>
                        <a:t>)</a:t>
                      </a:r>
                    </a:p>
                  </a:txBody>
                  <a:tcPr/>
                </a:tc>
                <a:tc>
                  <a:txBody>
                    <a:bodyPr/>
                    <a:lstStyle/>
                    <a:p>
                      <a:pPr algn="ctr"/>
                      <a:r>
                        <a:rPr lang="en-US" sz="1600" dirty="0">
                          <a:solidFill>
                            <a:schemeClr val="tx1"/>
                          </a:solidFill>
                        </a:rPr>
                        <a:t>Validation loss</a:t>
                      </a:r>
                    </a:p>
                  </a:txBody>
                  <a:tcPr/>
                </a:tc>
                <a:extLst>
                  <a:ext uri="{0D108BD9-81ED-4DB2-BD59-A6C34878D82A}">
                    <a16:rowId xmlns:a16="http://schemas.microsoft.com/office/drawing/2014/main" val="3911119930"/>
                  </a:ext>
                </a:extLst>
              </a:tr>
              <a:tr h="370840">
                <a:tc>
                  <a:txBody>
                    <a:bodyPr/>
                    <a:lstStyle/>
                    <a:p>
                      <a:r>
                        <a:rPr lang="en-US" sz="1600" dirty="0"/>
                        <a:t>1</a:t>
                      </a:r>
                    </a:p>
                  </a:txBody>
                  <a:tcPr/>
                </a:tc>
                <a:tc>
                  <a:txBody>
                    <a:bodyPr/>
                    <a:lstStyle/>
                    <a:p>
                      <a:pPr algn="ctr"/>
                      <a:r>
                        <a:rPr lang="en-US" sz="1600" dirty="0"/>
                        <a:t>3</a:t>
                      </a:r>
                    </a:p>
                  </a:txBody>
                  <a:tcPr/>
                </a:tc>
                <a:extLst>
                  <a:ext uri="{0D108BD9-81ED-4DB2-BD59-A6C34878D82A}">
                    <a16:rowId xmlns:a16="http://schemas.microsoft.com/office/drawing/2014/main" val="2303472783"/>
                  </a:ext>
                </a:extLst>
              </a:tr>
              <a:tr h="370840">
                <a:tc>
                  <a:txBody>
                    <a:bodyPr/>
                    <a:lstStyle/>
                    <a:p>
                      <a:r>
                        <a:rPr lang="en-US" sz="1600" b="1" dirty="0"/>
                        <a:t>2</a:t>
                      </a:r>
                    </a:p>
                  </a:txBody>
                  <a:tcPr/>
                </a:tc>
                <a:tc>
                  <a:txBody>
                    <a:bodyPr/>
                    <a:lstStyle/>
                    <a:p>
                      <a:pPr algn="ctr"/>
                      <a:r>
                        <a:rPr lang="en-US" sz="1600" b="1" dirty="0"/>
                        <a:t>0.5</a:t>
                      </a:r>
                    </a:p>
                  </a:txBody>
                  <a:tcPr/>
                </a:tc>
                <a:extLst>
                  <a:ext uri="{0D108BD9-81ED-4DB2-BD59-A6C34878D82A}">
                    <a16:rowId xmlns:a16="http://schemas.microsoft.com/office/drawing/2014/main" val="1949087368"/>
                  </a:ext>
                </a:extLst>
              </a:tr>
              <a:tr h="370840">
                <a:tc>
                  <a:txBody>
                    <a:bodyPr/>
                    <a:lstStyle/>
                    <a:p>
                      <a:r>
                        <a:rPr lang="en-US" sz="1600" dirty="0"/>
                        <a:t>3</a:t>
                      </a:r>
                    </a:p>
                  </a:txBody>
                  <a:tcPr/>
                </a:tc>
                <a:tc>
                  <a:txBody>
                    <a:bodyPr/>
                    <a:lstStyle/>
                    <a:p>
                      <a:pPr algn="ctr"/>
                      <a:r>
                        <a:rPr lang="en-US" sz="1600" dirty="0"/>
                        <a:t>1.5</a:t>
                      </a:r>
                    </a:p>
                  </a:txBody>
                  <a:tcPr/>
                </a:tc>
                <a:extLst>
                  <a:ext uri="{0D108BD9-81ED-4DB2-BD59-A6C34878D82A}">
                    <a16:rowId xmlns:a16="http://schemas.microsoft.com/office/drawing/2014/main" val="3457968641"/>
                  </a:ext>
                </a:extLst>
              </a:tr>
              <a:tr h="370840">
                <a:tc>
                  <a:txBody>
                    <a:bodyPr/>
                    <a:lstStyle/>
                    <a:p>
                      <a:r>
                        <a:rPr lang="en-US" sz="1600" dirty="0"/>
                        <a:t>⁞</a:t>
                      </a:r>
                    </a:p>
                  </a:txBody>
                  <a:tcPr/>
                </a:tc>
                <a:tc>
                  <a:txBody>
                    <a:bodyPr/>
                    <a:lstStyle/>
                    <a:p>
                      <a:pPr algn="ctr"/>
                      <a:r>
                        <a:rPr lang="en-US" sz="1600" dirty="0"/>
                        <a:t>⁞</a:t>
                      </a:r>
                    </a:p>
                  </a:txBody>
                  <a:tcPr/>
                </a:tc>
                <a:extLst>
                  <a:ext uri="{0D108BD9-81ED-4DB2-BD59-A6C34878D82A}">
                    <a16:rowId xmlns:a16="http://schemas.microsoft.com/office/drawing/2014/main" val="2858419086"/>
                  </a:ext>
                </a:extLst>
              </a:tr>
              <a:tr h="370840">
                <a:tc>
                  <a:txBody>
                    <a:bodyPr/>
                    <a:lstStyle/>
                    <a:p>
                      <a:r>
                        <a:rPr lang="en-US" sz="1600" dirty="0"/>
                        <a:t>10</a:t>
                      </a:r>
                    </a:p>
                  </a:txBody>
                  <a:tcPr/>
                </a:tc>
                <a:tc>
                  <a:txBody>
                    <a:bodyPr/>
                    <a:lstStyle/>
                    <a:p>
                      <a:pPr algn="ctr"/>
                      <a:r>
                        <a:rPr lang="en-US" sz="1600" dirty="0"/>
                        <a:t>2.5</a:t>
                      </a:r>
                    </a:p>
                  </a:txBody>
                  <a:tcPr/>
                </a:tc>
                <a:extLst>
                  <a:ext uri="{0D108BD9-81ED-4DB2-BD59-A6C34878D82A}">
                    <a16:rowId xmlns:a16="http://schemas.microsoft.com/office/drawing/2014/main" val="737453625"/>
                  </a:ext>
                </a:extLst>
              </a:tr>
            </a:tbl>
          </a:graphicData>
        </a:graphic>
      </p:graphicFrame>
    </p:spTree>
    <p:extLst>
      <p:ext uri="{BB962C8B-B14F-4D97-AF65-F5344CB8AC3E}">
        <p14:creationId xmlns:p14="http://schemas.microsoft.com/office/powerpoint/2010/main" val="14672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7417" y="0"/>
            <a:ext cx="10494237" cy="1143000"/>
          </a:xfrm>
        </p:spPr>
        <p:txBody>
          <a:bodyPr/>
          <a:lstStyle/>
          <a:p>
            <a:pPr>
              <a:defRPr/>
            </a:pPr>
            <a:r>
              <a:rPr lang="en-US" dirty="0"/>
              <a:t>Machine/deep learning commonalities</a:t>
            </a:r>
          </a:p>
        </p:txBody>
      </p:sp>
      <p:sp>
        <p:nvSpPr>
          <p:cNvPr id="7171" name="Rectangle 3"/>
          <p:cNvSpPr>
            <a:spLocks noGrp="1" noChangeArrowheads="1"/>
          </p:cNvSpPr>
          <p:nvPr>
            <p:ph idx="1"/>
          </p:nvPr>
        </p:nvSpPr>
        <p:spPr/>
        <p:txBody>
          <a:bodyPr>
            <a:normAutofit/>
          </a:bodyPr>
          <a:lstStyle/>
          <a:p>
            <a:r>
              <a:rPr lang="en-US" dirty="0"/>
              <a:t>Nearly all machine/deep learning models have hyperparameters that can (and should!) be optimized:</a:t>
            </a:r>
          </a:p>
          <a:p>
            <a:pPr lvl="1"/>
            <a:r>
              <a:rPr lang="en-US" b="1" dirty="0"/>
              <a:t>Polynomial:</a:t>
            </a:r>
            <a:r>
              <a:rPr lang="en-US" dirty="0"/>
              <a:t> number of terms in the polynomial expression</a:t>
            </a:r>
          </a:p>
          <a:p>
            <a:pPr lvl="1"/>
            <a:r>
              <a:rPr lang="en-US" b="1" dirty="0"/>
              <a:t>Random forest:</a:t>
            </a:r>
            <a:r>
              <a:rPr lang="en-US" dirty="0"/>
              <a:t> number of decision trees, maximum number of levels in each tree</a:t>
            </a:r>
          </a:p>
          <a:p>
            <a:pPr lvl="1"/>
            <a:r>
              <a:rPr lang="en-US" b="1" dirty="0"/>
              <a:t>Neural network:</a:t>
            </a:r>
            <a:r>
              <a:rPr lang="en-US" dirty="0"/>
              <a:t> number of hidden layers, type of activation function</a:t>
            </a:r>
          </a:p>
          <a:p>
            <a:pPr lvl="1"/>
            <a:r>
              <a:rPr lang="en-US" b="1" dirty="0"/>
              <a:t>General model:</a:t>
            </a:r>
            <a:r>
              <a:rPr lang="en-US" dirty="0"/>
              <a:t> number of training epochs, learning rate, batch size</a:t>
            </a:r>
          </a:p>
          <a:p>
            <a:r>
              <a:rPr lang="en-US" dirty="0"/>
              <a:t>A measure of loss can always be defined</a:t>
            </a:r>
          </a:p>
          <a:p>
            <a:pPr lvl="1"/>
            <a:r>
              <a:rPr lang="en-US" dirty="0"/>
              <a:t>This allows you to assess different values of HPs within a model type</a:t>
            </a:r>
          </a:p>
          <a:p>
            <a:pPr lvl="1"/>
            <a:r>
              <a:rPr lang="en-US" dirty="0"/>
              <a:t>This is true for both supervised and unsupervised learning</a:t>
            </a:r>
          </a:p>
          <a:p>
            <a:r>
              <a:rPr lang="en-US" dirty="0"/>
              <a:t>Bottom line: You can always improve your machine or deep learning models by performing HPO because there are always HPs that can be tweaked</a:t>
            </a:r>
          </a:p>
        </p:txBody>
      </p:sp>
      <p:sp>
        <p:nvSpPr>
          <p:cNvPr id="2" name="Slide Number Placeholder 1"/>
          <p:cNvSpPr>
            <a:spLocks noGrp="1"/>
          </p:cNvSpPr>
          <p:nvPr>
            <p:ph type="sldNum" sz="quarter" idx="4"/>
          </p:nvPr>
        </p:nvSpPr>
        <p:spPr/>
        <p:txBody>
          <a:bodyPr/>
          <a:lstStyle/>
          <a:p>
            <a:fld id="{0A090F8D-2E91-45E8-9D37-A3B45C7194D7}" type="slidenum">
              <a:rPr lang="en-US" smtClean="0"/>
              <a:pPr/>
              <a:t>9</a:t>
            </a:fld>
            <a:endParaRPr lang="en-US" dirty="0"/>
          </a:p>
        </p:txBody>
      </p:sp>
    </p:spTree>
    <p:extLst>
      <p:ext uri="{BB962C8B-B14F-4D97-AF65-F5344CB8AC3E}">
        <p14:creationId xmlns:p14="http://schemas.microsoft.com/office/powerpoint/2010/main" val="305359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SOURCEPROFILE" val="C:\WINNT\System32\spool\DRIVERS\COLOR\RCVD65.ICM"/>
  <p:tag name="DESTINATIONPROFILE" val="C:\WINNT\System32\spool\DRIVERS\COLOR\BdRm Proj_4-17-03_1.icc"/>
  <p:tag name="RI" val="0"/>
  <p:tag name="VIEW" val="MONITOR"/>
</p:tagLst>
</file>

<file path=ppt/theme/theme1.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4043</TotalTime>
  <Words>4669</Words>
  <Application>Microsoft Office PowerPoint</Application>
  <PresentationFormat>Widescreen</PresentationFormat>
  <Paragraphs>482</Paragraphs>
  <Slides>46</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Cambria Math</vt:lpstr>
      <vt:lpstr>Courier New</vt:lpstr>
      <vt:lpstr>3_Default Design</vt:lpstr>
      <vt:lpstr>Hyperparameter Optimization Using CANDLE on Biowulf</vt:lpstr>
      <vt:lpstr>Agenda</vt:lpstr>
      <vt:lpstr>Introduction to Hyperparameter Optimization</vt:lpstr>
      <vt:lpstr>Prediction using a linear model</vt:lpstr>
      <vt:lpstr>Prediction using a quadratic model</vt:lpstr>
      <vt:lpstr>Prediction using a polynomial model of degree n</vt:lpstr>
      <vt:lpstr>Let’s take stock of what we have</vt:lpstr>
      <vt:lpstr>Types of HPO: grid search vs. Bayesian search </vt:lpstr>
      <vt:lpstr>Machine/deep learning commonalities</vt:lpstr>
      <vt:lpstr>Overview of CANDLE</vt:lpstr>
      <vt:lpstr>Introduction to CANDLE</vt:lpstr>
      <vt:lpstr>Why you should perform HPO using CANDLE on Biowulf</vt:lpstr>
      <vt:lpstr>How to run a sample CANDLE job on Biowulf</vt:lpstr>
      <vt:lpstr>Summary: How to perform HPO on your own model using CANDLE</vt:lpstr>
      <vt:lpstr>(1) Ensure your model already works on Biowulf</vt:lpstr>
      <vt:lpstr>(2) Adapt your model to work with CANDLE</vt:lpstr>
      <vt:lpstr>(2) Adapt your model to work with CANDLE ctd.</vt:lpstr>
      <vt:lpstr>(3) Create a CANDLE input file</vt:lpstr>
      <vt:lpstr>(3) Create a CANDLE input file ctd.</vt:lpstr>
      <vt:lpstr>(3) Create a CANDLE input file ctd.</vt:lpstr>
      <vt:lpstr>(4) Confirm that your CANDLE-adapted model and input file settings run using CANDLE without running a full workflow</vt:lpstr>
      <vt:lpstr>(5) Submit the full CANDLE job to Biowulf</vt:lpstr>
      <vt:lpstr>(6) Inspect the results of the CANDLE job – manual inspection</vt:lpstr>
      <vt:lpstr>(6) Inspect the results of the CANDLE job – automated inspection</vt:lpstr>
      <vt:lpstr>Walk-through: Running a grid search using CANDLE from scratch</vt:lpstr>
      <vt:lpstr>Introduction to the model</vt:lpstr>
      <vt:lpstr>(1) Ensure the model already works on Biowulf</vt:lpstr>
      <vt:lpstr>(1) Ensure the model already works on a Biowulf compute node ctd.</vt:lpstr>
      <vt:lpstr>(2) Adapt the model to work with CANDLE</vt:lpstr>
      <vt:lpstr>(2) Adapt the model to work with CANDLE ctd.</vt:lpstr>
      <vt:lpstr>(2) Adapt the model to work with CANDLE ctd.</vt:lpstr>
      <vt:lpstr>(3) Create a CANDLE input file</vt:lpstr>
      <vt:lpstr>(3) Create a CANDLE input file ctd.</vt:lpstr>
      <vt:lpstr>(3) Create a CANDLE input file ctd.</vt:lpstr>
      <vt:lpstr>(4) Run the model using CANDLE without running a workflow</vt:lpstr>
      <vt:lpstr>(4) Run the model using CANDLE without running a workflow ctd.</vt:lpstr>
      <vt:lpstr>(5) Submit the full CANDLE job</vt:lpstr>
      <vt:lpstr>(5) Submit the full CANDLE job ctd.</vt:lpstr>
      <vt:lpstr>(6) Inspect the job results</vt:lpstr>
      <vt:lpstr>(6) Inspect the job results ctd.</vt:lpstr>
      <vt:lpstr>(6) Inspect the job results ctd.</vt:lpstr>
      <vt:lpstr>(6) Inspect the job results ctd.</vt:lpstr>
      <vt:lpstr>Wrap-up</vt:lpstr>
      <vt:lpstr>Presentation Title</vt:lpstr>
      <vt:lpstr>Secondary Slide Title</vt:lpstr>
      <vt:lpstr>Presenter</vt:lpstr>
    </vt:vector>
  </TitlesOfParts>
  <Manager/>
  <Company>NCI at Frederick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FNLCR Blue PPTOSS Template</dc:title>
  <dc:subject>FNLCR Blue PPTOSS Template</dc:subject>
  <dc:creator>NCI at Frederick</dc:creator>
  <cp:keywords>FNLCR Blue PPTOSS Template</cp:keywords>
  <dc:description/>
  <cp:lastModifiedBy>Weisman, Andrew (NIH/NCI) [C]</cp:lastModifiedBy>
  <cp:revision>154</cp:revision>
  <cp:lastPrinted>2015-11-10T17:26:07Z</cp:lastPrinted>
  <dcterms:created xsi:type="dcterms:W3CDTF">2007-01-16T17:20:08Z</dcterms:created>
  <dcterms:modified xsi:type="dcterms:W3CDTF">2021-01-19T09:58:35Z</dcterms:modified>
  <cp:category>FNLCR Blue PPTOSS Template</cp:category>
</cp:coreProperties>
</file>