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6" r:id="rId6"/>
    <p:sldId id="262" r:id="rId7"/>
    <p:sldId id="260" r:id="rId8"/>
    <p:sldId id="261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9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5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9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5AC1-69E0-2780-AA05-F3292A88A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Brews And Breweries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020F1-2740-BA94-C1C0-E0B4D4B37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6/14/2022</a:t>
            </a:r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455E7A4F-5DC9-8FC5-678B-A9CE247F0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6260" y="45637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7E18-C8D2-A9E9-604B-003E3361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0758"/>
            <a:ext cx="4527958" cy="42352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ABV column originally had 62 missing values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maximum ABV is 0.128 or 12.8%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minimum ABV is 0.001 or 0.1%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 ABV is 0.05977 and the median is 0.056.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CAD85-C67B-B012-ABE6-B54F31EC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927" y="1477880"/>
            <a:ext cx="5585944" cy="4618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7A6460-D825-73FD-A613-8049A6C9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504398"/>
            <a:ext cx="9875520" cy="1356360"/>
          </a:xfrm>
          <a:solidFill>
            <a:schemeClr val="bg1"/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 Summary </a:t>
            </a:r>
          </a:p>
        </p:txBody>
      </p:sp>
    </p:spTree>
    <p:extLst>
      <p:ext uri="{BB962C8B-B14F-4D97-AF65-F5344CB8AC3E}">
        <p14:creationId xmlns:p14="http://schemas.microsoft.com/office/powerpoint/2010/main" val="151168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8766-3B7D-D45A-59CA-6D83D4F2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ABV vs. IBU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E99951-736A-459D-4D36-78C6347AC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347" y="2095851"/>
            <a:ext cx="4502109" cy="4243989"/>
          </a:xfr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11EDEC1-DD47-67D6-3BA2-8F4780879B97}"/>
              </a:ext>
            </a:extLst>
          </p:cNvPr>
          <p:cNvSpPr txBox="1">
            <a:spLocks/>
          </p:cNvSpPr>
          <p:nvPr/>
        </p:nvSpPr>
        <p:spPr>
          <a:xfrm>
            <a:off x="1142999" y="2057400"/>
            <a:ext cx="4698517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It appears that ABV and IBU are somewhat correlated.</a:t>
            </a:r>
          </a:p>
          <a:p>
            <a:r>
              <a:rPr lang="en-US" dirty="0">
                <a:solidFill>
                  <a:schemeClr val="tx1"/>
                </a:solidFill>
              </a:rPr>
              <a:t>The logic to this could be that increased bitterness can mask the taste of increased alcohol content. 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775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601F-5374-4738-843F-A420E788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04AC-2117-6F9A-3830-445B9343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Preparation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Content by State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Bitterness Unit by State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Content vs International Bitterness Unit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India Pale Ales and other Ales</a:t>
            </a:r>
          </a:p>
        </p:txBody>
      </p:sp>
    </p:spTree>
    <p:extLst>
      <p:ext uri="{BB962C8B-B14F-4D97-AF65-F5344CB8AC3E}">
        <p14:creationId xmlns:p14="http://schemas.microsoft.com/office/powerpoint/2010/main" val="270740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4B4B-62A5-EAC2-B8EA-8BFDB647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90647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Preparation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C900-4AE8-198D-ECA7-FB2C88B9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7007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base datasets. One dataset describes the city and state location of various breweries within the USA and the other dataset describes the beers served at various breweries.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District of Columbia is included in State column, meaning there are 51 unique values for the State Column.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two datasets were then merged into one dataset, using the breweries ID column as the common feature.</a:t>
            </a:r>
          </a:p>
        </p:txBody>
      </p:sp>
    </p:spTree>
    <p:extLst>
      <p:ext uri="{BB962C8B-B14F-4D97-AF65-F5344CB8AC3E}">
        <p14:creationId xmlns:p14="http://schemas.microsoft.com/office/powerpoint/2010/main" val="284073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DE5-50BC-A9E0-B3CA-40746597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Description: Breweries per State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B1A2-C748-3B1F-94B6-A4023BEB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8009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US, there is an average of 11 breweries per state.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 of Colorado had the greatest number of breweries with 47.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50F3A-C833-504C-03E4-E1DEB6A5D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14" y="2935015"/>
            <a:ext cx="7642372" cy="34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16DD-B060-99CA-F10A-228CFAC9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15" y="584433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Preparation: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D53E-CF8B-64B6-CA30-53B81C31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940793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noted previously, there are missing values in the merged dataset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exact, there are 1,067 missing values in the total dataset , 1005 of which are in the IBU column. The other 62 missing values are in the ABV column. 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D167-7E93-2EFA-534C-E054397E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Content vs International Bitterness Unit for Every State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BA3AC-B739-DDF3-1481-D41C0692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2759978"/>
            <a:ext cx="10922466" cy="36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4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32B5-1D0D-8825-1FD5-71A28E7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Content (ABV) by State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5CC7-8007-C104-FF53-56015BEA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333" y="1864452"/>
            <a:ext cx="3269608" cy="42007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ABV by State for the US has a mean of 0.05564, with a min of 0.4 for Utah and Arkansas and a max of 0.67 for Maine.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014A9-C8EA-A68B-A3F7-C691B111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940" y="2203868"/>
            <a:ext cx="7314337" cy="39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9098-934D-D082-31DE-1DB3F646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Bitterness Unit (IBU) by State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A0AC-7153-6397-F7DD-481BBAA2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88" y="1965960"/>
            <a:ext cx="3023744" cy="37553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IBU by State for the US has a mean of 36.98, with a min of 19 for Wisconsin and a max of 61 for Maine.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E33D5-3E05-250E-791E-2580A1D1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376" y="2230841"/>
            <a:ext cx="7760027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4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D167-7E93-2EFA-534C-E054397E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Max/Min for ABV and IBU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27ED5A-FC23-BBBE-FC9C-A0807253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maximum ABV is 0.128 offered by Upslope Brewing Company in Boulder, CO.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minimum ABV is 0.001 offered by Uncommon Brewers in Santa Cruz, CA.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maximum IBU is 138 offered by Astoria Brewing Company in Astoria, OR.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minimum IBU is 4 offered by Anderson Valley Brewing Company in Boonville, CA.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9334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2451</TotalTime>
  <Words>413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Basis</vt:lpstr>
      <vt:lpstr>Brews And Breweries </vt:lpstr>
      <vt:lpstr>Summary:</vt:lpstr>
      <vt:lpstr>Dataset Preparation</vt:lpstr>
      <vt:lpstr>Dataset Description: Breweries per State</vt:lpstr>
      <vt:lpstr>Dataset Preparation: Missing Values</vt:lpstr>
      <vt:lpstr>Alcohol Content vs International Bitterness Unit for Every State</vt:lpstr>
      <vt:lpstr>Alcohol Content (ABV) by State</vt:lpstr>
      <vt:lpstr>International Bitterness Unit (IBU) by State</vt:lpstr>
      <vt:lpstr>Max/Min for ABV and IBU</vt:lpstr>
      <vt:lpstr>ABV Summary </vt:lpstr>
      <vt:lpstr>ABV vs. IBU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Brews And Breweries</dc:title>
  <dc:creator>John Worrall</dc:creator>
  <cp:lastModifiedBy>John Worrall</cp:lastModifiedBy>
  <cp:revision>3</cp:revision>
  <dcterms:created xsi:type="dcterms:W3CDTF">2022-06-13T07:47:21Z</dcterms:created>
  <dcterms:modified xsi:type="dcterms:W3CDTF">2022-06-15T00:38:37Z</dcterms:modified>
</cp:coreProperties>
</file>