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8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55"/>
    <p:restoredTop sz="96240"/>
  </p:normalViewPr>
  <p:slideViewPr>
    <p:cSldViewPr snapToGrid="0" snapToObjects="1">
      <p:cViewPr varScale="1">
        <p:scale>
          <a:sx n="95" d="100"/>
          <a:sy n="95" d="100"/>
        </p:scale>
        <p:origin x="18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C845-F10A-4647-9764-FA0E118FD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70E56-22B4-0943-8682-BBA1A9AEA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069A9-0E52-2F40-8FE5-24EF91D8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ED49E-1C63-FA4D-A0D6-CD749831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3B0D8-D79E-7A49-8FAA-A63D811B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6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21C3-D469-8C4E-A7F6-2ED0D7D1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F1528-AD12-FD40-BAFF-7C6B169E2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5EED-C627-E34C-A3CA-CD1E847B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4985B-FC22-7649-AEAF-54F10183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6D9A8-76DE-2B47-A414-52AECB18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7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E356F-0C16-7448-896F-996A70075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C3DA9-84D9-EF4E-B975-F87355A00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7B5C7-A4A2-9A45-8BAB-6EBE7855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D04C5-F79D-F446-A9CB-E4A61B62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87C92-03B9-844D-9371-1597CAEB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7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E812-F94D-3149-909D-1999CFDE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5EC21-CD9C-DB49-AE04-4BC2588E4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EBCA1-0EB3-3C49-83B2-5EDAFCA9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170F-7C06-9E44-8700-DB346EA8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66B1-EBF9-574A-8E32-38D0D682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9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7C14-3765-204D-A68C-3B781401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B73E9-F1ED-4546-AFF5-4FDEC171E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59A6F-8D67-A34D-8916-CF573201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5695B-4D58-7248-AA78-A987BEB8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ACB55-70C5-A345-A6F6-5DFA53C6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1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36D8-C4B1-5F4D-BE62-734477A7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F381-9D42-D049-867A-4205EE107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14FDB-7F52-1D48-93FF-BA5470101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91A04-81AA-8249-A4A9-89DF3938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5A424-0F9E-D742-B4E7-3F2043C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D9DFF-E635-E744-A3DA-D3F8087F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5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EBD9-F198-7A44-9AEB-51F006EA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D5FDD-A431-3646-A75E-47CDA2670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DF137-D8C4-2E4C-9E8C-DC1CA2B80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3B1C4-F369-DF40-BD9C-AC3CFFC73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B56A6-DD83-2D4A-A782-23022D7F2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4684D-96FB-944D-9D59-FA476705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E0D80-304A-C440-B91C-071EADE8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AD00A6-6A4D-3A46-A746-C5650AC6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7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B213-1581-5744-815F-DC6E2D82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D0060-3BDC-AB4C-9427-65315EC6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6BBC5-367B-B646-93E4-EEBEE1C0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255C6-79EC-EA4C-9C45-F59C2E35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5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05DCB-F177-1D43-B98F-1AA4AB7B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216DD-FEE5-474D-B1FA-31482A01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1D6AD-6DA0-F147-BD80-279CEE74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FFB8-F90F-D848-84FB-B5A26C95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5D563-A2DC-8D40-979D-7FB372F4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07595-EA1E-5648-8A29-0127D2466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E8B73-F11A-EF40-A69F-1DFA9EF5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4233B-64E3-B944-9DFB-312B68BF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A063C-0656-674D-BB28-B6268906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9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1927-965F-184E-88EE-59D4D7D6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4E2DAC-6BBF-4A45-A829-5FA341149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1E913-859A-184E-B8E5-51A7BD184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6F6F3-383C-4D48-8958-E9CFD0DF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0DBE1-F37E-B043-89FB-641E686A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3FBF0-DFAA-C744-AE5F-E5B32CDD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2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1119B-28B7-9440-AD83-F03236A8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879-7AE6-1D41-9BD3-E35461F8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6A94B-227C-2846-AA4C-2842C3ABE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2A1F-5394-EC40-8091-E96FE19C3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2927F-F35A-634E-912D-3219252B8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8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4E3D-8C87-C892-1B51-8B8E4E55B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1 – 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D0316-ED15-9D24-E5BD-7E147B9E8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Andrew Yule, John Worrall, and Andrew Walch</a:t>
            </a:r>
          </a:p>
        </p:txBody>
      </p:sp>
    </p:spTree>
    <p:extLst>
      <p:ext uri="{BB962C8B-B14F-4D97-AF65-F5344CB8AC3E}">
        <p14:creationId xmlns:p14="http://schemas.microsoft.com/office/powerpoint/2010/main" val="361757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D06A-2D44-1848-9E47-6AEC110C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Breweries present in each state</a:t>
            </a:r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F56B0-E12A-D42C-A4F1-B614C5098F9E}"/>
              </a:ext>
            </a:extLst>
          </p:cNvPr>
          <p:cNvSpPr txBox="1"/>
          <p:nvPr/>
        </p:nvSpPr>
        <p:spPr>
          <a:xfrm>
            <a:off x="838200" y="1690688"/>
            <a:ext cx="26777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Top 5 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Colorado (47)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California (39)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Michigan (32)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Oregon (29)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Texas (28)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u="sng" dirty="0"/>
              <a:t>Bottom 5 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DC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 Dakota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South Dakota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West Virginia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Arkansas (2)</a:t>
            </a:r>
          </a:p>
        </p:txBody>
      </p:sp>
      <p:pic>
        <p:nvPicPr>
          <p:cNvPr id="13" name="Picture 12" descr="Map&#10;&#10;Description automatically generated">
            <a:extLst>
              <a:ext uri="{FF2B5EF4-FFF2-40B4-BE49-F238E27FC236}">
                <a16:creationId xmlns:a16="http://schemas.microsoft.com/office/drawing/2014/main" id="{6A97F359-C669-0F01-6E48-D89114832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614" y="658906"/>
            <a:ext cx="7849912" cy="647009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BAEBF91D-552C-331F-5E4A-5239DD0C20A2}"/>
              </a:ext>
            </a:extLst>
          </p:cNvPr>
          <p:cNvSpPr/>
          <p:nvPr/>
        </p:nvSpPr>
        <p:spPr>
          <a:xfrm>
            <a:off x="2662518" y="2043953"/>
            <a:ext cx="336176" cy="138504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8E0F9-B428-4D10-84FB-C606B5F97C64}"/>
              </a:ext>
            </a:extLst>
          </p:cNvPr>
          <p:cNvSpPr txBox="1"/>
          <p:nvPr/>
        </p:nvSpPr>
        <p:spPr>
          <a:xfrm>
            <a:off x="3088511" y="2274811"/>
            <a:ext cx="1443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5 make up 32 % of all breweries</a:t>
            </a:r>
          </a:p>
        </p:txBody>
      </p:sp>
    </p:spTree>
    <p:extLst>
      <p:ext uri="{BB962C8B-B14F-4D97-AF65-F5344CB8AC3E}">
        <p14:creationId xmlns:p14="http://schemas.microsoft.com/office/powerpoint/2010/main" val="29594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D06A-2D44-1848-9E47-6AEC110C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Key Missing Values</a:t>
            </a:r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F56B0-E12A-D42C-A4F1-B614C5098F9E}"/>
              </a:ext>
            </a:extLst>
          </p:cNvPr>
          <p:cNvSpPr txBox="1"/>
          <p:nvPr/>
        </p:nvSpPr>
        <p:spPr>
          <a:xfrm>
            <a:off x="838200" y="169068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International bitterness unit (IBV) is unreported for </a:t>
            </a:r>
            <a:r>
              <a:rPr lang="en-US" b="1" u="sng" dirty="0"/>
              <a:t>42%</a:t>
            </a:r>
            <a:r>
              <a:rPr lang="en-US" dirty="0"/>
              <a:t> of the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F79DC6D-AD63-1B00-472F-16B9A02A0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10982"/>
              </p:ext>
            </p:extLst>
          </p:nvPr>
        </p:nvGraphicFramePr>
        <p:xfrm>
          <a:off x="1432560" y="2643903"/>
          <a:ext cx="93268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9858774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5952861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2023556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973799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223932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2700599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44431999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67031625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94780863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930888350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of Data Missing for Given Category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1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Beer_ID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Brewery_ID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78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15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49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32687</TotalTime>
  <Words>141</Words>
  <Application>Microsoft Macintosh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Case Study 1 – Exploratory Data Analysis</vt:lpstr>
      <vt:lpstr>Breweries present in each state</vt:lpstr>
      <vt:lpstr>Key Missing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Yule</dc:creator>
  <cp:lastModifiedBy>Andrew Yule</cp:lastModifiedBy>
  <cp:revision>105</cp:revision>
  <dcterms:created xsi:type="dcterms:W3CDTF">2022-04-15T19:09:30Z</dcterms:created>
  <dcterms:modified xsi:type="dcterms:W3CDTF">2022-06-13T18:47:28Z</dcterms:modified>
</cp:coreProperties>
</file>