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7A125-EDBC-15BD-073A-ACE87E2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31BE2F-61F1-6275-7952-B00CBF7B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72FF5-218F-D685-2849-1035D569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9954D-B105-B26E-4072-7D6762A9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B2E6D-4637-66DA-C976-3F5BEB50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4B201-472F-B47F-341F-E8D14F44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24D034-53A6-A394-1391-A24E8978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37976-837A-97AE-46EF-C969E43F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F42CE-F518-1E21-9F25-A688D566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E3101-B4EF-F3BA-9BA4-9B5FD23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D905D-CB43-CEB2-DB39-5DE0B1CE5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198811-DF24-F8DB-9A1E-8BF03DF3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8E723-7B24-9212-D322-7D1F47F5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2960B7-90C5-3C9D-646A-A8C4A128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C120C-0ECA-AF1A-3208-C2B30846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49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BF76F-1477-6D36-07A7-50DAA02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A81D-5EFA-9470-A32A-6A9AC9F7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8C48C-6C4F-821D-D492-D9820ED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FD819D-C515-E98C-A1A0-32ABCAC3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4EB56-91CA-BF95-4614-1F56E5F6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67334-C6AC-B34B-100F-1AC49EED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E9BC4-9929-7373-7981-D0A0C767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2B9BA-73CF-BAD1-AE32-2EAB0F2C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5DEB3-7D72-DDDA-5EB6-C511F985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A1BE4-6137-3D37-9E7E-01B42FA6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268CD-077B-7AE8-0416-587B674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98398-D67B-73F5-69E6-F2404A9F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3DF65-F736-D9CB-6DF0-2CE832AE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E8D64-99D0-6A83-F881-B29C1E1A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DB53DB-BA10-7CAB-D2AF-4FC9FE3B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276E40-543B-AC43-96A7-6759565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4045C-FD53-3391-3FFC-BE24AA56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601C28-61F9-3637-01B3-DF6D5EA9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08122B-B1CA-483D-7DCD-86C178C1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4C76B0-07A0-E16D-91A1-838922C0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ED3785-7A73-C901-388B-9E33FF21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651E28-44B2-6513-B586-9497A05B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46217F-5462-3545-E45C-68758AA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7A9AA8-257F-6D71-D5E7-8294E80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85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F07BF-B0CC-CA61-DDDA-06423570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540AAF-1BAC-42C4-C077-8226ADCF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3E5E09-101E-6B0A-32D6-63A13E28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575C0C-9E2C-7E7E-D540-DBE9C772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5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CC9E21-3F3E-FD0C-A5E8-C72C4999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3FD020-A268-BD68-2138-C3460C5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EBA8D-BFD7-FF32-7087-D538DA6E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48A4D-3FA6-66EA-4929-38029E6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BEB76-CB9E-AC2E-5419-B45C8FD5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04691F-D62D-E988-258A-39A6458A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0A94D0-5EFE-3ED3-91E6-611B66C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05317-610C-AFEF-4E6F-D93240E1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CAF36B-22FA-8165-CB55-FF9A5FAF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5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22ED-ADA3-170A-1C73-4A7CF286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B5D589-818E-401C-F6B7-99133394C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7CABCA-BC48-9A02-041F-697C8847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157F01-673F-CD38-CEF4-6873E9DD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CBBA7-D3BB-EBAE-E484-8E68716C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62DA8-3E26-8B75-6EA6-0CA53291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D47A61-DAC1-9A18-38B3-CD7327B3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6199A-B961-2C7B-769F-53344F1A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D686E5-D52C-70B9-0336-81291B8AC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BE9B-95C8-4FFC-8F1E-7F382146A59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1F529-A624-4D5F-C5F2-14BEAC673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9AA04-5B3E-F938-4314-DECA0E24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08F6-D6A4-4CD4-922E-E2D096206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974AD3C-1371-C48D-7853-86D8E3DF743C}"/>
              </a:ext>
            </a:extLst>
          </p:cNvPr>
          <p:cNvSpPr/>
          <p:nvPr/>
        </p:nvSpPr>
        <p:spPr>
          <a:xfrm>
            <a:off x="9053847" y="2683621"/>
            <a:ext cx="3033053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ExecuteCommand</a:t>
            </a:r>
            <a:r>
              <a:rPr lang="en-US" altLang="zh-TW" dirty="0"/>
              <a:t>( … 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EE7877-B56A-9504-7873-E1319BBBF911}"/>
              </a:ext>
            </a:extLst>
          </p:cNvPr>
          <p:cNvSpPr/>
          <p:nvPr/>
        </p:nvSpPr>
        <p:spPr>
          <a:xfrm>
            <a:off x="5570113" y="2683621"/>
            <a:ext cx="3309948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IReOrderBuffer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FBAE9C-F4D1-6FFC-E2B2-AB547B90062B}"/>
              </a:ext>
            </a:extLst>
          </p:cNvPr>
          <p:cNvSpPr/>
          <p:nvPr/>
        </p:nvSpPr>
        <p:spPr>
          <a:xfrm>
            <a:off x="354169" y="2683621"/>
            <a:ext cx="5087233" cy="259671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dirty="0" err="1"/>
              <a:t>GetCommands</a:t>
            </a:r>
            <a:r>
              <a:rPr lang="en-US" altLang="zh-TW" dirty="0"/>
              <a:t>( … )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084CA0-5712-351A-E8BE-09F66F6F0EEF}"/>
              </a:ext>
            </a:extLst>
          </p:cNvPr>
          <p:cNvSpPr/>
          <p:nvPr/>
        </p:nvSpPr>
        <p:spPr>
          <a:xfrm>
            <a:off x="727657" y="3039415"/>
            <a:ext cx="269168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Source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7F866FC-B871-D43E-DDA9-F248A709FE69}"/>
              </a:ext>
            </a:extLst>
          </p:cNvPr>
          <p:cNvSpPr/>
          <p:nvPr/>
        </p:nvSpPr>
        <p:spPr>
          <a:xfrm>
            <a:off x="5892084" y="3039415"/>
            <a:ext cx="269168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Buffer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EF2033-9562-E265-3EC3-7D909EC5187A}"/>
              </a:ext>
            </a:extLst>
          </p:cNvPr>
          <p:cNvSpPr/>
          <p:nvPr/>
        </p:nvSpPr>
        <p:spPr>
          <a:xfrm>
            <a:off x="9330743" y="3039415"/>
            <a:ext cx="269168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Handler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D75AD2-5992-5C7C-B6E6-C9DB55552E1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19341" y="3496615"/>
            <a:ext cx="247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4DAA180-2246-DE18-E60F-E2725822F39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583768" y="3496615"/>
            <a:ext cx="74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D55068-C9ED-874A-D4B9-B140F6A2E978}"/>
              </a:ext>
            </a:extLst>
          </p:cNvPr>
          <p:cNvSpPr txBox="1"/>
          <p:nvPr/>
        </p:nvSpPr>
        <p:spPr>
          <a:xfrm>
            <a:off x="2785045" y="39674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網路傳輸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會有隨機的延遲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導致收到的訊息順序會不如預期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81F284-7D1A-9A58-FF89-2C0A2FAF4848}"/>
              </a:ext>
            </a:extLst>
          </p:cNvPr>
          <p:cNvSpPr txBox="1"/>
          <p:nvPr/>
        </p:nvSpPr>
        <p:spPr>
          <a:xfrm>
            <a:off x="5892084" y="3967476"/>
            <a:ext cx="2834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負責重新排列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並通知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後端有哪些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可以執行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有哪些必須放棄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那些被略過</a:t>
            </a:r>
          </a:p>
        </p:txBody>
      </p:sp>
    </p:spTree>
    <p:extLst>
      <p:ext uri="{BB962C8B-B14F-4D97-AF65-F5344CB8AC3E}">
        <p14:creationId xmlns:p14="http://schemas.microsoft.com/office/powerpoint/2010/main" val="37543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</cp:revision>
  <dcterms:created xsi:type="dcterms:W3CDTF">2023-10-09T09:30:33Z</dcterms:created>
  <dcterms:modified xsi:type="dcterms:W3CDTF">2023-10-09T09:39:10Z</dcterms:modified>
</cp:coreProperties>
</file>