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7A125-EDBC-15BD-073A-ACE87E2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31BE2F-61F1-6275-7952-B00CBF7B9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72FF5-218F-D685-2849-1035D569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29954D-B105-B26E-4072-7D6762A9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0B2E6D-4637-66DA-C976-3F5BEB50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88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4B201-472F-B47F-341F-E8D14F44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24D034-53A6-A394-1391-A24E8978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837976-837A-97AE-46EF-C969E43F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F42CE-F518-1E21-9F25-A688D566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E3101-B4EF-F3BA-9BA4-9B5FD235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40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D905D-CB43-CEB2-DB39-5DE0B1CE5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198811-DF24-F8DB-9A1E-8BF03DF36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8E723-7B24-9212-D322-7D1F47F5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2960B7-90C5-3C9D-646A-A8C4A128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2C120C-0ECA-AF1A-3208-C2B30846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49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BF76F-1477-6D36-07A7-50DAA027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7A81D-5EFA-9470-A32A-6A9AC9F7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08C48C-6C4F-821D-D492-D9820ED2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FD819D-C515-E98C-A1A0-32ABCAC3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F4EB56-91CA-BF95-4614-1F56E5F6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9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67334-C6AC-B34B-100F-1AC49EED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7E9BC4-9929-7373-7981-D0A0C767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2B9BA-73CF-BAD1-AE32-2EAB0F2C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5DEB3-7D72-DDDA-5EB6-C511F985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4A1BE4-6137-3D37-9E7E-01B42FA6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6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268CD-077B-7AE8-0416-587B674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98398-D67B-73F5-69E6-F2404A9F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F3DF65-F736-D9CB-6DF0-2CE832AE6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1E8D64-99D0-6A83-F881-B29C1E1A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DB53DB-BA10-7CAB-D2AF-4FC9FE3B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276E40-543B-AC43-96A7-6759565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9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4045C-FD53-3391-3FFC-BE24AA56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601C28-61F9-3637-01B3-DF6D5EA9F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08122B-B1CA-483D-7DCD-86C178C1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4C76B0-07A0-E16D-91A1-838922C0C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ED3785-7A73-C901-388B-9E33FF217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651E28-44B2-6513-B586-9497A05B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46217F-5462-3545-E45C-68758AAB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7A9AA8-257F-6D71-D5E7-8294E801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85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F07BF-B0CC-CA61-DDDA-06423570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540AAF-1BAC-42C4-C077-8226ADCF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3E5E09-101E-6B0A-32D6-63A13E28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575C0C-9E2C-7E7E-D540-DBE9C772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5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CC9E21-3F3E-FD0C-A5E8-C72C4999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3FD020-A268-BD68-2138-C3460C53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0EBA8D-BFD7-FF32-7087-D538DA6E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48A4D-3FA6-66EA-4929-38029E6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0BEB76-CB9E-AC2E-5419-B45C8FD5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04691F-D62D-E988-258A-39A6458A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0A94D0-5EFE-3ED3-91E6-611B66CD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105317-610C-AFEF-4E6F-D93240E1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CAF36B-22FA-8165-CB55-FF9A5FAF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51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422ED-ADA3-170A-1C73-4A7CF286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B5D589-818E-401C-F6B7-99133394C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7CABCA-BC48-9A02-041F-697C8847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157F01-673F-CD38-CEF4-6873E9DD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6CBBA7-D3BB-EBAE-E484-8E68716C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362DA8-3E26-8B75-6EA6-0CA53291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6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D47A61-DAC1-9A18-38B3-CD7327B3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86199A-B961-2C7B-769F-53344F1A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D686E5-D52C-70B9-0336-81291B8AC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BE9B-95C8-4FFC-8F1E-7F382146A592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1F529-A624-4D5F-C5F2-14BEAC673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C9AA04-5B3E-F938-4314-DECA0E24C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1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974AD3C-1371-C48D-7853-86D8E3DF743C}"/>
              </a:ext>
            </a:extLst>
          </p:cNvPr>
          <p:cNvSpPr/>
          <p:nvPr/>
        </p:nvSpPr>
        <p:spPr>
          <a:xfrm>
            <a:off x="9053847" y="2683621"/>
            <a:ext cx="3033053" cy="25967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en-US" altLang="zh-TW" dirty="0" err="1"/>
              <a:t>ExecuteCommand</a:t>
            </a:r>
            <a:r>
              <a:rPr lang="en-US" altLang="zh-TW" dirty="0"/>
              <a:t>( … 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EE7877-B56A-9504-7873-E1319BBBF911}"/>
              </a:ext>
            </a:extLst>
          </p:cNvPr>
          <p:cNvSpPr/>
          <p:nvPr/>
        </p:nvSpPr>
        <p:spPr>
          <a:xfrm>
            <a:off x="5570113" y="2683621"/>
            <a:ext cx="3309948" cy="25967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en-US" altLang="zh-TW" dirty="0" err="1"/>
              <a:t>IReOrderBuffer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FBAE9C-F4D1-6FFC-E2B2-AB547B90062B}"/>
              </a:ext>
            </a:extLst>
          </p:cNvPr>
          <p:cNvSpPr/>
          <p:nvPr/>
        </p:nvSpPr>
        <p:spPr>
          <a:xfrm>
            <a:off x="354169" y="2683621"/>
            <a:ext cx="5087233" cy="25967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en-US" altLang="zh-TW" dirty="0" err="1"/>
              <a:t>GetCommands</a:t>
            </a:r>
            <a:r>
              <a:rPr lang="en-US" altLang="zh-TW" dirty="0"/>
              <a:t>( … )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084CA0-5712-351A-E8BE-09F66F6F0EEF}"/>
              </a:ext>
            </a:extLst>
          </p:cNvPr>
          <p:cNvSpPr/>
          <p:nvPr/>
        </p:nvSpPr>
        <p:spPr>
          <a:xfrm>
            <a:off x="727657" y="3039415"/>
            <a:ext cx="2691684" cy="9144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Source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7F866FC-B871-D43E-DDA9-F248A709FE69}"/>
              </a:ext>
            </a:extLst>
          </p:cNvPr>
          <p:cNvSpPr/>
          <p:nvPr/>
        </p:nvSpPr>
        <p:spPr>
          <a:xfrm>
            <a:off x="5892084" y="3039415"/>
            <a:ext cx="2691684" cy="9144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Buffer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3EF2033-9562-E265-3EC3-7D909EC5187A}"/>
              </a:ext>
            </a:extLst>
          </p:cNvPr>
          <p:cNvSpPr/>
          <p:nvPr/>
        </p:nvSpPr>
        <p:spPr>
          <a:xfrm>
            <a:off x="9330743" y="3039415"/>
            <a:ext cx="2691684" cy="9144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Handler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2D75AD2-5992-5C7C-B6E6-C9DB55552E1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19341" y="3496615"/>
            <a:ext cx="24727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4DAA180-2246-DE18-E60F-E2725822F39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583768" y="3496615"/>
            <a:ext cx="746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D55068-C9ED-874A-D4B9-B140F6A2E978}"/>
              </a:ext>
            </a:extLst>
          </p:cNvPr>
          <p:cNvSpPr txBox="1"/>
          <p:nvPr/>
        </p:nvSpPr>
        <p:spPr>
          <a:xfrm>
            <a:off x="2785045" y="39674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網路傳輸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會有隨機的延遲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導致收到的訊息順序會不如預期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81F284-7D1A-9A58-FF89-2C0A2FAF4848}"/>
              </a:ext>
            </a:extLst>
          </p:cNvPr>
          <p:cNvSpPr txBox="1"/>
          <p:nvPr/>
        </p:nvSpPr>
        <p:spPr>
          <a:xfrm>
            <a:off x="5892084" y="3967476"/>
            <a:ext cx="28344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負責重新排列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並通知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後端有哪些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可以執行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有哪些必須放棄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那些被略過</a:t>
            </a:r>
          </a:p>
        </p:txBody>
      </p:sp>
    </p:spTree>
    <p:extLst>
      <p:ext uri="{BB962C8B-B14F-4D97-AF65-F5344CB8AC3E}">
        <p14:creationId xmlns:p14="http://schemas.microsoft.com/office/powerpoint/2010/main" val="375435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D912B6C-4B93-2D40-7EE5-683AF894C5BC}"/>
              </a:ext>
            </a:extLst>
          </p:cNvPr>
          <p:cNvCxnSpPr/>
          <p:nvPr/>
        </p:nvCxnSpPr>
        <p:spPr>
          <a:xfrm>
            <a:off x="296214" y="1738649"/>
            <a:ext cx="11520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5B3F04D-E9CF-7D70-5FD2-ECE906EF84F2}"/>
              </a:ext>
            </a:extLst>
          </p:cNvPr>
          <p:cNvCxnSpPr/>
          <p:nvPr/>
        </p:nvCxnSpPr>
        <p:spPr>
          <a:xfrm>
            <a:off x="296214" y="3580335"/>
            <a:ext cx="11520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83A8EBB-5268-CF6C-B9C4-E48D306BD22D}"/>
              </a:ext>
            </a:extLst>
          </p:cNvPr>
          <p:cNvSpPr txBox="1"/>
          <p:nvPr/>
        </p:nvSpPr>
        <p:spPr>
          <a:xfrm>
            <a:off x="296214" y="1983347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Command Source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C1E6BD-57E4-B693-DC14-9B79A9CE18FB}"/>
              </a:ext>
            </a:extLst>
          </p:cNvPr>
          <p:cNvSpPr txBox="1"/>
          <p:nvPr/>
        </p:nvSpPr>
        <p:spPr>
          <a:xfrm>
            <a:off x="296214" y="382503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Command Buffer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94C953C-B0F7-5F9A-A181-D0DCA074CE6A}"/>
              </a:ext>
            </a:extLst>
          </p:cNvPr>
          <p:cNvSpPr/>
          <p:nvPr/>
        </p:nvSpPr>
        <p:spPr>
          <a:xfrm>
            <a:off x="1967999" y="734101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#1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949B88F-AE2A-D9EE-85DC-F02B13DBC6B4}"/>
              </a:ext>
            </a:extLst>
          </p:cNvPr>
          <p:cNvSpPr/>
          <p:nvPr/>
        </p:nvSpPr>
        <p:spPr>
          <a:xfrm>
            <a:off x="4627487" y="734101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#2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5C211B5-4D86-976E-CDFD-D15FD4169BCE}"/>
              </a:ext>
            </a:extLst>
          </p:cNvPr>
          <p:cNvSpPr/>
          <p:nvPr/>
        </p:nvSpPr>
        <p:spPr>
          <a:xfrm>
            <a:off x="7286975" y="734101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#3</a:t>
            </a:r>
            <a:endParaRPr lang="zh-TW" altLang="en-US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A1DAB66-480A-0095-CF53-20CA7729B20B}"/>
              </a:ext>
            </a:extLst>
          </p:cNvPr>
          <p:cNvCxnSpPr>
            <a:stCxn id="9" idx="3"/>
          </p:cNvCxnSpPr>
          <p:nvPr/>
        </p:nvCxnSpPr>
        <p:spPr>
          <a:xfrm>
            <a:off x="3020094" y="1114027"/>
            <a:ext cx="283337" cy="6246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0CE49D7-3ACA-54DE-69FD-54F225A54E7D}"/>
              </a:ext>
            </a:extLst>
          </p:cNvPr>
          <p:cNvCxnSpPr>
            <a:stCxn id="10" idx="3"/>
          </p:cNvCxnSpPr>
          <p:nvPr/>
        </p:nvCxnSpPr>
        <p:spPr>
          <a:xfrm>
            <a:off x="5679582" y="1114027"/>
            <a:ext cx="257579" cy="6246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BCB097CD-1328-0009-5F78-05B62333771A}"/>
              </a:ext>
            </a:extLst>
          </p:cNvPr>
          <p:cNvCxnSpPr>
            <a:stCxn id="11" idx="3"/>
          </p:cNvCxnSpPr>
          <p:nvPr/>
        </p:nvCxnSpPr>
        <p:spPr>
          <a:xfrm>
            <a:off x="8339070" y="1114027"/>
            <a:ext cx="276896" cy="6246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弧 18">
            <a:extLst>
              <a:ext uri="{FF2B5EF4-FFF2-40B4-BE49-F238E27FC236}">
                <a16:creationId xmlns:a16="http://schemas.microsoft.com/office/drawing/2014/main" id="{5ADD3338-C88B-28E3-2CD0-FCBAC7497076}"/>
              </a:ext>
            </a:extLst>
          </p:cNvPr>
          <p:cNvSpPr/>
          <p:nvPr/>
        </p:nvSpPr>
        <p:spPr>
          <a:xfrm rot="5400000">
            <a:off x="4443212" y="1051241"/>
            <a:ext cx="302652" cy="24663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F151FE-3978-B9DA-6FD0-4039B774B517}"/>
              </a:ext>
            </a:extLst>
          </p:cNvPr>
          <p:cNvSpPr txBox="1"/>
          <p:nvPr/>
        </p:nvSpPr>
        <p:spPr>
          <a:xfrm>
            <a:off x="3704894" y="241640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這是週期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(period), 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單位是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msec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1C496C3-39DD-9617-92B1-B463C34343CB}"/>
              </a:ext>
            </a:extLst>
          </p:cNvPr>
          <p:cNvCxnSpPr>
            <a:cxnSpLocks/>
          </p:cNvCxnSpPr>
          <p:nvPr/>
        </p:nvCxnSpPr>
        <p:spPr>
          <a:xfrm>
            <a:off x="5937161" y="1777285"/>
            <a:ext cx="0" cy="1803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45D86EE6-9A91-D320-82FC-DCE1E08B467E}"/>
              </a:ext>
            </a:extLst>
          </p:cNvPr>
          <p:cNvSpPr/>
          <p:nvPr/>
        </p:nvSpPr>
        <p:spPr>
          <a:xfrm rot="5400000">
            <a:off x="4607418" y="2445386"/>
            <a:ext cx="302652" cy="2794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2D68064-AC9B-BF4F-AF7D-C3446335D7BB}"/>
              </a:ext>
            </a:extLst>
          </p:cNvPr>
          <p:cNvSpPr txBox="1"/>
          <p:nvPr/>
        </p:nvSpPr>
        <p:spPr>
          <a:xfrm>
            <a:off x="2419761" y="3996477"/>
            <a:ext cx="38651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這是傳輸延遲的延遲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(delay),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單位也是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msec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傳輸會受很多外在因素干擾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描述，如果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 = 500,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代表我預期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delay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~ 500 msec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隨機的範圍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9A75803-DE36-2330-BE26-DCF0BE5B1103}"/>
              </a:ext>
            </a:extLst>
          </p:cNvPr>
          <p:cNvSpPr/>
          <p:nvPr/>
        </p:nvSpPr>
        <p:spPr>
          <a:xfrm>
            <a:off x="5686019" y="5364048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#1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8703C62-0B4D-673A-EC75-F939D7EFF80A}"/>
              </a:ext>
            </a:extLst>
          </p:cNvPr>
          <p:cNvCxnSpPr/>
          <p:nvPr/>
        </p:nvCxnSpPr>
        <p:spPr>
          <a:xfrm>
            <a:off x="6212067" y="3580335"/>
            <a:ext cx="0" cy="1783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948F541-D770-631E-AA3B-FF7F4B4038FA}"/>
              </a:ext>
            </a:extLst>
          </p:cNvPr>
          <p:cNvCxnSpPr>
            <a:cxnSpLocks/>
          </p:cNvCxnSpPr>
          <p:nvPr/>
        </p:nvCxnSpPr>
        <p:spPr>
          <a:xfrm>
            <a:off x="3303431" y="1777285"/>
            <a:ext cx="0" cy="1803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099CC9F-53F9-BF19-B84B-6F6C44694750}"/>
              </a:ext>
            </a:extLst>
          </p:cNvPr>
          <p:cNvCxnSpPr>
            <a:cxnSpLocks/>
          </p:cNvCxnSpPr>
          <p:nvPr/>
        </p:nvCxnSpPr>
        <p:spPr>
          <a:xfrm>
            <a:off x="8615966" y="1777285"/>
            <a:ext cx="0" cy="1803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A3EFEDD-50AF-A2E0-F52B-8F9FBB8F064E}"/>
              </a:ext>
            </a:extLst>
          </p:cNvPr>
          <p:cNvSpPr/>
          <p:nvPr/>
        </p:nvSpPr>
        <p:spPr>
          <a:xfrm>
            <a:off x="9094944" y="5364048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#2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8A6ADFF-7EFE-E1CA-3110-5E100C2CCC5B}"/>
              </a:ext>
            </a:extLst>
          </p:cNvPr>
          <p:cNvCxnSpPr/>
          <p:nvPr/>
        </p:nvCxnSpPr>
        <p:spPr>
          <a:xfrm>
            <a:off x="9620992" y="3580335"/>
            <a:ext cx="0" cy="1783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C09B1BA-6358-997C-E45F-B2A8A7A4CBF4}"/>
              </a:ext>
            </a:extLst>
          </p:cNvPr>
          <p:cNvSpPr/>
          <p:nvPr/>
        </p:nvSpPr>
        <p:spPr>
          <a:xfrm>
            <a:off x="8536701" y="4295101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#3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E767E8D-82FC-EA4E-4344-AAEBF7AABFE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062749" y="3580335"/>
            <a:ext cx="0" cy="714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4893AC6-FFBE-F002-DB35-1EA48EEAC595}"/>
              </a:ext>
            </a:extLst>
          </p:cNvPr>
          <p:cNvCxnSpPr>
            <a:cxnSpLocks/>
          </p:cNvCxnSpPr>
          <p:nvPr/>
        </p:nvCxnSpPr>
        <p:spPr>
          <a:xfrm>
            <a:off x="3350811" y="1738649"/>
            <a:ext cx="2805290" cy="179016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7595F92-A142-06F4-6EF7-0DEC762F144A}"/>
              </a:ext>
            </a:extLst>
          </p:cNvPr>
          <p:cNvCxnSpPr>
            <a:cxnSpLocks/>
          </p:cNvCxnSpPr>
          <p:nvPr/>
        </p:nvCxnSpPr>
        <p:spPr>
          <a:xfrm>
            <a:off x="5937161" y="1738649"/>
            <a:ext cx="3683830" cy="183846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BC94F9D7-B502-6375-1F9E-B494A201118C}"/>
              </a:ext>
            </a:extLst>
          </p:cNvPr>
          <p:cNvCxnSpPr>
            <a:cxnSpLocks/>
          </p:cNvCxnSpPr>
          <p:nvPr/>
        </p:nvCxnSpPr>
        <p:spPr>
          <a:xfrm>
            <a:off x="8615966" y="1783729"/>
            <a:ext cx="401390" cy="174508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5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D912B6C-4B93-2D40-7EE5-683AF894C5BC}"/>
              </a:ext>
            </a:extLst>
          </p:cNvPr>
          <p:cNvCxnSpPr/>
          <p:nvPr/>
        </p:nvCxnSpPr>
        <p:spPr>
          <a:xfrm>
            <a:off x="296214" y="1738649"/>
            <a:ext cx="11520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5B3F04D-E9CF-7D70-5FD2-ECE906EF84F2}"/>
              </a:ext>
            </a:extLst>
          </p:cNvPr>
          <p:cNvCxnSpPr/>
          <p:nvPr/>
        </p:nvCxnSpPr>
        <p:spPr>
          <a:xfrm>
            <a:off x="296214" y="3580335"/>
            <a:ext cx="11520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83A8EBB-5268-CF6C-B9C4-E48D306BD22D}"/>
              </a:ext>
            </a:extLst>
          </p:cNvPr>
          <p:cNvSpPr txBox="1"/>
          <p:nvPr/>
        </p:nvSpPr>
        <p:spPr>
          <a:xfrm>
            <a:off x="296214" y="1983347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Command Source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C1E6BD-57E4-B693-DC14-9B79A9CE18FB}"/>
              </a:ext>
            </a:extLst>
          </p:cNvPr>
          <p:cNvSpPr txBox="1"/>
          <p:nvPr/>
        </p:nvSpPr>
        <p:spPr>
          <a:xfrm>
            <a:off x="296214" y="382503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Command Buffer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94C953C-B0F7-5F9A-A181-D0DCA074CE6A}"/>
              </a:ext>
            </a:extLst>
          </p:cNvPr>
          <p:cNvSpPr/>
          <p:nvPr/>
        </p:nvSpPr>
        <p:spPr>
          <a:xfrm>
            <a:off x="1967999" y="734101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#1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949B88F-AE2A-D9EE-85DC-F02B13DBC6B4}"/>
              </a:ext>
            </a:extLst>
          </p:cNvPr>
          <p:cNvSpPr/>
          <p:nvPr/>
        </p:nvSpPr>
        <p:spPr>
          <a:xfrm>
            <a:off x="4627487" y="734101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#2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5C211B5-4D86-976E-CDFD-D15FD4169BCE}"/>
              </a:ext>
            </a:extLst>
          </p:cNvPr>
          <p:cNvSpPr/>
          <p:nvPr/>
        </p:nvSpPr>
        <p:spPr>
          <a:xfrm>
            <a:off x="7003639" y="734101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#3</a:t>
            </a:r>
            <a:endParaRPr lang="zh-TW" altLang="en-US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343027DB-2ECD-9959-D6C1-29BE896199DE}"/>
              </a:ext>
            </a:extLst>
          </p:cNvPr>
          <p:cNvCxnSpPr/>
          <p:nvPr/>
        </p:nvCxnSpPr>
        <p:spPr>
          <a:xfrm>
            <a:off x="296214" y="5756865"/>
            <a:ext cx="11520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BC17E24-881B-A4B4-ED1A-1A633D88E56B}"/>
              </a:ext>
            </a:extLst>
          </p:cNvPr>
          <p:cNvSpPr/>
          <p:nvPr/>
        </p:nvSpPr>
        <p:spPr>
          <a:xfrm>
            <a:off x="3361386" y="3189816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37BFEFD-06E2-0673-0F03-2843A055B504}"/>
              </a:ext>
            </a:extLst>
          </p:cNvPr>
          <p:cNvSpPr txBox="1"/>
          <p:nvPr/>
        </p:nvSpPr>
        <p:spPr>
          <a:xfrm>
            <a:off x="296214" y="600800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Handler</a:t>
            </a:r>
            <a:endParaRPr lang="zh-TW" altLang="en-US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9A75803-DE36-2330-BE26-DCF0BE5B1103}"/>
              </a:ext>
            </a:extLst>
          </p:cNvPr>
          <p:cNvSpPr/>
          <p:nvPr/>
        </p:nvSpPr>
        <p:spPr>
          <a:xfrm>
            <a:off x="3361386" y="5364048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#1</a:t>
            </a:r>
            <a:endParaRPr lang="zh-TW" altLang="en-US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A3EFEDD-50AF-A2E0-F52B-8F9FBB8F064E}"/>
              </a:ext>
            </a:extLst>
          </p:cNvPr>
          <p:cNvSpPr/>
          <p:nvPr/>
        </p:nvSpPr>
        <p:spPr>
          <a:xfrm>
            <a:off x="8897795" y="5364048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#2</a:t>
            </a:r>
            <a:endParaRPr lang="zh-TW" altLang="en-US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C09B1BA-6358-997C-E45F-B2A8A7A4CBF4}"/>
              </a:ext>
            </a:extLst>
          </p:cNvPr>
          <p:cNvSpPr/>
          <p:nvPr/>
        </p:nvSpPr>
        <p:spPr>
          <a:xfrm>
            <a:off x="10049972" y="5364047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#3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C9FF6BD-66B9-3E55-D6AB-AB9286F44CCD}"/>
              </a:ext>
            </a:extLst>
          </p:cNvPr>
          <p:cNvSpPr/>
          <p:nvPr/>
        </p:nvSpPr>
        <p:spPr>
          <a:xfrm>
            <a:off x="8897796" y="3172364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#2</a:t>
            </a:r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C7DE1A10-B9D8-03EE-5F02-F3169634EBBF}"/>
              </a:ext>
            </a:extLst>
          </p:cNvPr>
          <p:cNvSpPr/>
          <p:nvPr/>
        </p:nvSpPr>
        <p:spPr>
          <a:xfrm>
            <a:off x="7778521" y="3172364"/>
            <a:ext cx="1052095" cy="759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#3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462E8A2-068E-5CA7-B399-BA4C2E82D3B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94047" y="1493952"/>
            <a:ext cx="0" cy="21829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0ACD7FE-6D9B-CCE6-0856-539237CB5E32}"/>
              </a:ext>
            </a:extLst>
          </p:cNvPr>
          <p:cNvCxnSpPr>
            <a:cxnSpLocks/>
          </p:cNvCxnSpPr>
          <p:nvPr/>
        </p:nvCxnSpPr>
        <p:spPr>
          <a:xfrm>
            <a:off x="7501943" y="1592614"/>
            <a:ext cx="0" cy="15972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3C5EB30-3477-A34B-24A7-C425E5CDB21A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2494047" y="1493952"/>
            <a:ext cx="1393387" cy="169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A881E1C-D61C-558A-85E4-F4DA9CF971D1}"/>
              </a:ext>
            </a:extLst>
          </p:cNvPr>
          <p:cNvCxnSpPr>
            <a:stCxn id="4" idx="2"/>
            <a:endCxn id="31" idx="0"/>
          </p:cNvCxnSpPr>
          <p:nvPr/>
        </p:nvCxnSpPr>
        <p:spPr>
          <a:xfrm>
            <a:off x="3887434" y="3949667"/>
            <a:ext cx="0" cy="141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大括弧 59">
            <a:extLst>
              <a:ext uri="{FF2B5EF4-FFF2-40B4-BE49-F238E27FC236}">
                <a16:creationId xmlns:a16="http://schemas.microsoft.com/office/drawing/2014/main" id="{5A49466D-86DD-24F8-26EC-E11F17F12668}"/>
              </a:ext>
            </a:extLst>
          </p:cNvPr>
          <p:cNvSpPr/>
          <p:nvPr/>
        </p:nvSpPr>
        <p:spPr>
          <a:xfrm rot="5400000">
            <a:off x="7836740" y="3760384"/>
            <a:ext cx="214593" cy="8287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9605EB-C6B1-802A-CF81-61EA4EF8B56B}"/>
              </a:ext>
            </a:extLst>
          </p:cNvPr>
          <p:cNvSpPr txBox="1"/>
          <p:nvPr/>
        </p:nvSpPr>
        <p:spPr>
          <a:xfrm>
            <a:off x="2167136" y="433615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這是傳輸延遲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(noise)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0CA8808-3275-3D81-2A89-94A6C1E32BAF}"/>
              </a:ext>
            </a:extLst>
          </p:cNvPr>
          <p:cNvSpPr txBox="1"/>
          <p:nvPr/>
        </p:nvSpPr>
        <p:spPr>
          <a:xfrm>
            <a:off x="3805351" y="4994717"/>
            <a:ext cx="321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不經過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直出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SEND_PASSTHRU</a:t>
            </a: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2DAC82B-FA00-0308-228C-3DD4A8282573}"/>
              </a:ext>
            </a:extLst>
          </p:cNvPr>
          <p:cNvCxnSpPr>
            <a:cxnSpLocks/>
          </p:cNvCxnSpPr>
          <p:nvPr/>
        </p:nvCxnSpPr>
        <p:spPr>
          <a:xfrm>
            <a:off x="8358388" y="1592614"/>
            <a:ext cx="0" cy="15972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050346F-FCC6-A2D6-8C76-55E6D0BF1D7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529686" y="1493952"/>
            <a:ext cx="774883" cy="167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BAC0B85-9E09-113C-0532-89368E745330}"/>
              </a:ext>
            </a:extLst>
          </p:cNvPr>
          <p:cNvSpPr txBox="1"/>
          <p:nvPr/>
        </p:nvSpPr>
        <p:spPr>
          <a:xfrm>
            <a:off x="6352770" y="433615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這是傳輸延遲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(noise)</a:t>
            </a:r>
          </a:p>
        </p:txBody>
      </p:sp>
      <p:sp>
        <p:nvSpPr>
          <p:cNvPr id="67" name="右大括弧 66">
            <a:extLst>
              <a:ext uri="{FF2B5EF4-FFF2-40B4-BE49-F238E27FC236}">
                <a16:creationId xmlns:a16="http://schemas.microsoft.com/office/drawing/2014/main" id="{F6D8138B-6DB8-0E31-2E07-A5A7D1F4F950}"/>
              </a:ext>
            </a:extLst>
          </p:cNvPr>
          <p:cNvSpPr/>
          <p:nvPr/>
        </p:nvSpPr>
        <p:spPr>
          <a:xfrm rot="5400000">
            <a:off x="9319998" y="3353863"/>
            <a:ext cx="214593" cy="2022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15F9A954-329F-B516-0C8D-915321AD12FC}"/>
              </a:ext>
            </a:extLst>
          </p:cNvPr>
          <p:cNvCxnSpPr>
            <a:cxnSpLocks/>
          </p:cNvCxnSpPr>
          <p:nvPr/>
        </p:nvCxnSpPr>
        <p:spPr>
          <a:xfrm>
            <a:off x="8358388" y="3845326"/>
            <a:ext cx="0" cy="15972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3D9A00A-E359-A2C6-19F5-175EACD9F9E2}"/>
              </a:ext>
            </a:extLst>
          </p:cNvPr>
          <p:cNvCxnSpPr>
            <a:cxnSpLocks/>
          </p:cNvCxnSpPr>
          <p:nvPr/>
        </p:nvCxnSpPr>
        <p:spPr>
          <a:xfrm>
            <a:off x="10509160" y="3845326"/>
            <a:ext cx="0" cy="15972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20770D9-4B66-17D6-D783-EF7FAC789E05}"/>
              </a:ext>
            </a:extLst>
          </p:cNvPr>
          <p:cNvCxnSpPr>
            <a:stCxn id="22" idx="2"/>
            <a:endCxn id="44" idx="0"/>
          </p:cNvCxnSpPr>
          <p:nvPr/>
        </p:nvCxnSpPr>
        <p:spPr>
          <a:xfrm>
            <a:off x="8304569" y="3932215"/>
            <a:ext cx="2271451" cy="143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0E2399D-9BD8-E2BD-39B8-8CF516319AFC}"/>
              </a:ext>
            </a:extLst>
          </p:cNvPr>
          <p:cNvSpPr txBox="1"/>
          <p:nvPr/>
        </p:nvSpPr>
        <p:spPr>
          <a:xfrm>
            <a:off x="9227836" y="4513949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停留在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 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#2 SEND)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的延遲時間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50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6D8205-6444-3471-6B10-2DBE763733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E1F601-D527-35CC-88F8-5DF73EE07768}"/>
              </a:ext>
            </a:extLst>
          </p:cNvPr>
          <p:cNvSpPr/>
          <p:nvPr/>
        </p:nvSpPr>
        <p:spPr>
          <a:xfrm>
            <a:off x="965915" y="2620850"/>
            <a:ext cx="1803042" cy="16162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4101D0-87CD-4C0D-29E8-126C2B30AF80}"/>
              </a:ext>
            </a:extLst>
          </p:cNvPr>
          <p:cNvSpPr/>
          <p:nvPr/>
        </p:nvSpPr>
        <p:spPr>
          <a:xfrm>
            <a:off x="3095222" y="2620850"/>
            <a:ext cx="1803042" cy="1616299"/>
          </a:xfrm>
          <a:prstGeom prst="rect">
            <a:avLst/>
          </a:prstGeom>
          <a:noFill/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5E6431-C272-D912-58C0-4F6BEEC6827B}"/>
              </a:ext>
            </a:extLst>
          </p:cNvPr>
          <p:cNvSpPr/>
          <p:nvPr/>
        </p:nvSpPr>
        <p:spPr>
          <a:xfrm>
            <a:off x="5224529" y="2620850"/>
            <a:ext cx="1803042" cy="1616299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71E035-591E-7241-952D-D41D49FB3F03}"/>
              </a:ext>
            </a:extLst>
          </p:cNvPr>
          <p:cNvSpPr/>
          <p:nvPr/>
        </p:nvSpPr>
        <p:spPr>
          <a:xfrm>
            <a:off x="7298028" y="2620850"/>
            <a:ext cx="1803042" cy="1616299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3571DF-6833-2AFC-2459-1A12C503ED81}"/>
              </a:ext>
            </a:extLst>
          </p:cNvPr>
          <p:cNvSpPr/>
          <p:nvPr/>
        </p:nvSpPr>
        <p:spPr>
          <a:xfrm>
            <a:off x="9371527" y="2620850"/>
            <a:ext cx="1803042" cy="1616299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半框架 25">
            <a:extLst>
              <a:ext uri="{FF2B5EF4-FFF2-40B4-BE49-F238E27FC236}">
                <a16:creationId xmlns:a16="http://schemas.microsoft.com/office/drawing/2014/main" id="{19C4210A-5C84-A473-BDFF-21A436090367}"/>
              </a:ext>
            </a:extLst>
          </p:cNvPr>
          <p:cNvSpPr/>
          <p:nvPr/>
        </p:nvSpPr>
        <p:spPr>
          <a:xfrm rot="8125105">
            <a:off x="2746417" y="3206839"/>
            <a:ext cx="465786" cy="444321"/>
          </a:xfrm>
          <a:prstGeom prst="halfFrame">
            <a:avLst>
              <a:gd name="adj1" fmla="val 23495"/>
              <a:gd name="adj2" fmla="val 23554"/>
            </a:avLst>
          </a:prstGeom>
          <a:solidFill>
            <a:schemeClr val="accent4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A32A0A3-9E49-58F9-9785-1E517075A94C}"/>
              </a:ext>
            </a:extLst>
          </p:cNvPr>
          <p:cNvSpPr/>
          <p:nvPr/>
        </p:nvSpPr>
        <p:spPr>
          <a:xfrm rot="8125105">
            <a:off x="4856408" y="3206838"/>
            <a:ext cx="465786" cy="444321"/>
          </a:xfrm>
          <a:prstGeom prst="halfFrame">
            <a:avLst>
              <a:gd name="adj1" fmla="val 23495"/>
              <a:gd name="adj2" fmla="val 23554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半框架 29">
            <a:extLst>
              <a:ext uri="{FF2B5EF4-FFF2-40B4-BE49-F238E27FC236}">
                <a16:creationId xmlns:a16="http://schemas.microsoft.com/office/drawing/2014/main" id="{A62E18BB-BFF3-012A-16F3-CAA719BF7E8D}"/>
              </a:ext>
            </a:extLst>
          </p:cNvPr>
          <p:cNvSpPr/>
          <p:nvPr/>
        </p:nvSpPr>
        <p:spPr>
          <a:xfrm rot="8125105">
            <a:off x="6929907" y="3206838"/>
            <a:ext cx="465786" cy="444321"/>
          </a:xfrm>
          <a:prstGeom prst="halfFrame">
            <a:avLst>
              <a:gd name="adj1" fmla="val 23495"/>
              <a:gd name="adj2" fmla="val 23554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半框架 31">
            <a:extLst>
              <a:ext uri="{FF2B5EF4-FFF2-40B4-BE49-F238E27FC236}">
                <a16:creationId xmlns:a16="http://schemas.microsoft.com/office/drawing/2014/main" id="{4EB767F3-2FCA-0236-9164-9719521074BF}"/>
              </a:ext>
            </a:extLst>
          </p:cNvPr>
          <p:cNvSpPr/>
          <p:nvPr/>
        </p:nvSpPr>
        <p:spPr>
          <a:xfrm rot="8125105">
            <a:off x="9016284" y="3206837"/>
            <a:ext cx="465786" cy="444321"/>
          </a:xfrm>
          <a:prstGeom prst="halfFrame">
            <a:avLst>
              <a:gd name="adj1" fmla="val 23495"/>
              <a:gd name="adj2" fmla="val 23554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5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186</Words>
  <Application>Microsoft Office PowerPoint</Application>
  <PresentationFormat>寬螢幕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</cp:revision>
  <dcterms:created xsi:type="dcterms:W3CDTF">2023-10-09T09:30:33Z</dcterms:created>
  <dcterms:modified xsi:type="dcterms:W3CDTF">2023-10-21T14:26:46Z</dcterms:modified>
</cp:coreProperties>
</file>