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85" r:id="rId6"/>
    <p:sldId id="283" r:id="rId7"/>
    <p:sldId id="284" r:id="rId8"/>
    <p:sldId id="286" r:id="rId9"/>
    <p:sldId id="287" r:id="rId10"/>
    <p:sldId id="288" r:id="rId11"/>
    <p:sldId id="263" r:id="rId12"/>
    <p:sldId id="264" r:id="rId13"/>
    <p:sldId id="259" r:id="rId14"/>
    <p:sldId id="265" r:id="rId15"/>
    <p:sldId id="273" r:id="rId16"/>
    <p:sldId id="270" r:id="rId17"/>
    <p:sldId id="271" r:id="rId18"/>
    <p:sldId id="266" r:id="rId19"/>
    <p:sldId id="268" r:id="rId20"/>
    <p:sldId id="269" r:id="rId21"/>
    <p:sldId id="267" r:id="rId22"/>
    <p:sldId id="277" r:id="rId23"/>
    <p:sldId id="278" r:id="rId24"/>
    <p:sldId id="279" r:id="rId25"/>
    <p:sldId id="260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https://jwt.io/introduction/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662CF-C7B0-4E0D-A8EF-6C346E54F2F8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introduction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" TargetMode="External"/><Relationship Id="rId2" Type="http://schemas.openxmlformats.org/officeDocument/2006/relationships/hyperlink" Target="https://www.facebook.com/andrew.blog.092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Token </a:t>
            </a:r>
            <a:r>
              <a:rPr lang="zh-TW" altLang="en-US" dirty="0" smtClean="0"/>
              <a:t>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安德魯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2016/11/18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94" y="1628564"/>
            <a:ext cx="5130436" cy="3142728"/>
          </a:xfrm>
          <a:prstGeom prst="rect">
            <a:avLst/>
          </a:prstGeom>
        </p:spPr>
      </p:pic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05" y="1628564"/>
            <a:ext cx="3429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7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認證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由開發者或是使用者，事先跟服務端申請，供將來程式呼叫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時可以使用的依據。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替程式申請的帳號密碼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，有帳號密碼之後你的程式就可以使用服務端提供的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避免偽造。只有服務</a:t>
            </a:r>
            <a:r>
              <a:rPr lang="zh-TW" altLang="en-US" sz="2800" dirty="0" smtClean="0"/>
              <a:t>端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原廠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發的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才能使用。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7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授權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程式要開始使用服務時，先跟服務端連線，確認授權無誤之後，取得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做為這次使用的依據。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程式要先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登入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服務端之後才能使用。登入時檢查過權限後就能取得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，之後到登出前，或是登入期限過期之前，憑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都能任意使用服務，不用再驗證。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避免被濫用，或是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0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因為時間有限 </a:t>
            </a:r>
            <a:r>
              <a:rPr lang="en-US" altLang="zh-TW" dirty="0" smtClean="0"/>
              <a:t>(</a:t>
            </a:r>
            <a:r>
              <a:rPr lang="zh-TW" altLang="en-US" dirty="0" smtClean="0"/>
              <a:t>藉口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，我們今天只討論 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 KEY </a:t>
            </a:r>
            <a:r>
              <a:rPr lang="zh-TW" altLang="en-US" dirty="0" smtClean="0"/>
              <a:t>運作的方式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 </a:t>
            </a:r>
            <a:r>
              <a:rPr lang="en-US" altLang="zh-TW" sz="2800" dirty="0" smtClean="0"/>
              <a:t>API KEY </a:t>
            </a:r>
            <a:r>
              <a:rPr lang="zh-TW" altLang="en-US" sz="2800" dirty="0" smtClean="0"/>
              <a:t>給服務端，通過服務端檢驗後，可以取得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，再次到服務端呼叫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服務端檢驗</a:t>
            </a:r>
            <a:r>
              <a:rPr lang="zh-TW" altLang="en-US" sz="2800" dirty="0"/>
              <a:t> </a:t>
            </a:r>
            <a:r>
              <a:rPr lang="en-US" altLang="zh-TW" sz="2800" dirty="0"/>
              <a:t>SESSION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[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驗證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]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無誤之後就正式接受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呼叫。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(REPEAT)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程式端主動告知服務端，不再使用服務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程式端沒有告知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，服務端經過指定時間之後作廢該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0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該驗證什麼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每次都驗證好麻煩</a:t>
            </a:r>
            <a:r>
              <a:rPr lang="en-US" altLang="zh-TW" sz="2800" dirty="0" smtClean="0"/>
              <a:t>)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若只看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不考慮查詢 </a:t>
            </a:r>
            <a:r>
              <a:rPr lang="en-US" altLang="zh-TW" sz="2400" dirty="0" smtClean="0"/>
              <a:t>DB)</a:t>
            </a:r>
            <a:r>
              <a:rPr lang="zh-TW" altLang="en-US" sz="2400" dirty="0" smtClean="0"/>
              <a:t> 如何確認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是我發出去的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是不是過期了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沒有被竄改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如何應付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第三者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的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?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EXPIRED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IP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zh-TW" altLang="en-US" sz="2600" dirty="0" smtClean="0"/>
              <a:t>其他任何你能識別來源的資訊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34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不囉嗦，直接看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</a:t>
            </a:r>
            <a:r>
              <a:rPr lang="zh-TW" altLang="en-US" dirty="0"/>
              <a:t>只</a:t>
            </a:r>
            <a:r>
              <a:rPr lang="zh-TW" altLang="en-US" dirty="0" smtClean="0"/>
              <a:t>會</a:t>
            </a:r>
            <a:r>
              <a:rPr lang="zh-TW" altLang="en-US" dirty="0"/>
              <a:t> </a:t>
            </a:r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/>
              <a:t> </a:t>
            </a:r>
            <a:r>
              <a:rPr lang="en-US" altLang="zh-TW" dirty="0" smtClean="0"/>
              <a:t>ASP.NET</a:t>
            </a:r>
            <a:r>
              <a:rPr lang="zh-TW" altLang="en-US" dirty="0"/>
              <a:t> </a:t>
            </a:r>
            <a:r>
              <a:rPr lang="en-US" altLang="zh-TW" dirty="0" smtClean="0"/>
              <a:t>...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7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Web Token)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土砲之後，正式要使用時</a:t>
            </a:r>
            <a:r>
              <a:rPr lang="zh-TW" altLang="en-US" dirty="0"/>
              <a:t>，</a:t>
            </a:r>
            <a:r>
              <a:rPr lang="zh-TW" altLang="en-US" dirty="0" smtClean="0"/>
              <a:t>還是要選擇熱門的套件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1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能做什麼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跟前面一樣的事情，但是比你自己土砲強的地方在於</a:t>
            </a:r>
            <a:r>
              <a:rPr lang="en-US" altLang="zh-TW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用的人多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已經產生兩億筆資料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支援的平台多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https://jwt.io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支援的演算法多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有公信力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人家相信他不相信你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工具支援完整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(debugger,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browser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plugins …)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2362932"/>
            <a:ext cx="3600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一宇數位科技 </a:t>
            </a:r>
            <a:r>
              <a:rPr lang="en-US" altLang="zh-TW" sz="3200" dirty="0" smtClean="0"/>
              <a:t>CTO</a:t>
            </a:r>
            <a:br>
              <a:rPr lang="en-US" altLang="zh-TW" sz="3200" dirty="0" smtClean="0"/>
            </a:br>
            <a:r>
              <a:rPr lang="zh-TW" altLang="en-US" dirty="0" smtClean="0"/>
              <a:t>我們替企業 </a:t>
            </a:r>
            <a:r>
              <a:rPr lang="en-US" altLang="zh-TW" dirty="0" smtClean="0"/>
              <a:t>(HR)</a:t>
            </a:r>
            <a:r>
              <a:rPr lang="zh-TW" altLang="en-US" dirty="0" smtClean="0"/>
              <a:t> 開發設計人才管理系統。提供買斷也提供雲端版本的服務。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現任 </a:t>
            </a:r>
            <a:r>
              <a:rPr lang="en-US" altLang="zh-TW" sz="3200" dirty="0" smtClean="0"/>
              <a:t>MVP, </a:t>
            </a:r>
            <a:r>
              <a:rPr lang="zh-TW" altLang="en-US" sz="3200" dirty="0" smtClean="0"/>
              <a:t>微軟最有價值專家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沒事會寫寫部落格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安德魯的部落格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 </a:t>
            </a:r>
            <a:r>
              <a:rPr lang="zh-TW" altLang="en-US" sz="2200" dirty="0" smtClean="0"/>
              <a:t>為主。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從 </a:t>
            </a:r>
            <a:r>
              <a:rPr lang="en-US" altLang="zh-TW" sz="3200" dirty="0" smtClean="0"/>
              <a:t>2000 </a:t>
            </a:r>
            <a:r>
              <a:rPr lang="zh-TW" altLang="en-US" sz="3200" dirty="0" smtClean="0"/>
              <a:t>年 </a:t>
            </a:r>
            <a:r>
              <a:rPr lang="en-US" altLang="zh-TW" sz="3200" dirty="0" smtClean="0"/>
              <a:t>.NET / C# </a:t>
            </a:r>
            <a:r>
              <a:rPr lang="zh-TW" altLang="en-US" sz="3200" dirty="0" smtClean="0"/>
              <a:t>還在 </a:t>
            </a:r>
            <a:r>
              <a:rPr lang="en-US" altLang="zh-TW" sz="3200" dirty="0" smtClean="0"/>
              <a:t>Beta</a:t>
            </a:r>
            <a:r>
              <a:rPr lang="zh-TW" altLang="en-US" sz="3200" dirty="0" smtClean="0"/>
              <a:t> 年代就開始在用他了。喜歡 </a:t>
            </a:r>
            <a:r>
              <a:rPr lang="en-US" altLang="zh-TW" sz="3200" dirty="0" smtClean="0"/>
              <a:t>C#</a:t>
            </a:r>
            <a:r>
              <a:rPr lang="zh-TW" altLang="en-US" sz="3200" dirty="0" smtClean="0"/>
              <a:t> 優雅的語法。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9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286603"/>
            <a:ext cx="7396568" cy="588721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846277" y="45720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重點在你如何運用他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846277" y="2825261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把你想要藉著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傳遞跟驗證的資訊，放在 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 裡面就行了。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46277" y="483069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當你不確定你接到的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是不是夠可靠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JWT</a:t>
            </a:r>
            <a:r>
              <a:rPr lang="zh-TW" altLang="en-US" dirty="0" smtClean="0"/>
              <a:t> 解碼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驗證就好了。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7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怎麼用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官網講得比我好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Orz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https://jwt.io/introduction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9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其他應用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還能用在哪裡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如果你靠寫套裝程式賣錢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授權</a:t>
            </a:r>
            <a:r>
              <a:rPr lang="en-US" altLang="zh-TW" dirty="0" smtClean="0"/>
              <a:t>)…</a:t>
            </a:r>
            <a:endParaRPr lang="zh-TW" altLang="en-US" dirty="0"/>
          </a:p>
        </p:txBody>
      </p:sp>
      <p:sp>
        <p:nvSpPr>
          <p:cNvPr id="14" name="雲朵形 13"/>
          <p:cNvSpPr/>
          <p:nvPr/>
        </p:nvSpPr>
        <p:spPr>
          <a:xfrm>
            <a:off x="1597799" y="2045578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9" y="2827535"/>
            <a:ext cx="690013" cy="826363"/>
          </a:xfrm>
          <a:prstGeom prst="rect">
            <a:avLst/>
          </a:prstGeom>
        </p:spPr>
      </p:pic>
      <p:pic>
        <p:nvPicPr>
          <p:cNvPr id="16" name="圖片 1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46" y="2827534"/>
            <a:ext cx="690013" cy="826363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83" y="2827534"/>
            <a:ext cx="690013" cy="82636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2577914" y="3653897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@ Cloud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1818806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當作授權序號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驗證過是原廠給的再啟用系統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7352099" y="479096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產生授權碼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9" idx="1"/>
            <a:endCxn id="19" idx="3"/>
          </p:cNvCxnSpPr>
          <p:nvPr/>
        </p:nvCxnSpPr>
        <p:spPr>
          <a:xfrm flipH="1">
            <a:off x="5379295" y="5388840"/>
            <a:ext cx="19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7352099" y="2458143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簽約 </a:t>
            </a:r>
            <a:r>
              <a:rPr lang="en-US" altLang="zh-TW" dirty="0" smtClean="0"/>
              <a:t>/</a:t>
            </a:r>
            <a:r>
              <a:rPr lang="zh-TW" altLang="en-US" dirty="0" smtClean="0"/>
              <a:t> 付款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13" idx="1"/>
          </p:cNvCxnSpPr>
          <p:nvPr/>
        </p:nvCxnSpPr>
        <p:spPr>
          <a:xfrm>
            <a:off x="5600304" y="3056020"/>
            <a:ext cx="175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3" idx="2"/>
            <a:endCxn id="9" idx="0"/>
          </p:cNvCxnSpPr>
          <p:nvPr/>
        </p:nvCxnSpPr>
        <p:spPr>
          <a:xfrm>
            <a:off x="9132344" y="3653897"/>
            <a:ext cx="0" cy="11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如果你靠線上服務賺錢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1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 17"/>
          <p:cNvSpPr/>
          <p:nvPr/>
        </p:nvSpPr>
        <p:spPr>
          <a:xfrm>
            <a:off x="6822182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雲朵形 16"/>
          <p:cNvSpPr/>
          <p:nvPr/>
        </p:nvSpPr>
        <p:spPr>
          <a:xfrm>
            <a:off x="466006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3731400" y="533301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1315258"/>
            <a:ext cx="690013" cy="826363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7" y="1315257"/>
            <a:ext cx="690013" cy="826363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4" y="1315257"/>
            <a:ext cx="690013" cy="8263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11515" y="2141620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#A @ Cloud</a:t>
            </a:r>
            <a:endParaRPr lang="zh-TW" altLang="en-US" dirty="0"/>
          </a:p>
        </p:txBody>
      </p:sp>
      <p:pic>
        <p:nvPicPr>
          <p:cNvPr id="9" name="圖片 8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7" y="4972857"/>
            <a:ext cx="690013" cy="8263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59768" y="5799220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#B @ Intranet</a:t>
            </a:r>
            <a:endParaRPr lang="zh-TW" altLang="en-US" dirty="0"/>
          </a:p>
        </p:txBody>
      </p:sp>
      <p:pic>
        <p:nvPicPr>
          <p:cNvPr id="11" name="圖片 10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4972857"/>
            <a:ext cx="690013" cy="826363"/>
          </a:xfrm>
          <a:prstGeom prst="rect">
            <a:avLst/>
          </a:prstGeom>
        </p:spPr>
      </p:pic>
      <p:pic>
        <p:nvPicPr>
          <p:cNvPr id="12" name="圖片 11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4972857"/>
            <a:ext cx="690013" cy="8263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000147" y="5799220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#C @ Intranet</a:t>
            </a:r>
            <a:endParaRPr lang="zh-TW" altLang="en-US" dirty="0"/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9" y="4972857"/>
            <a:ext cx="690013" cy="826363"/>
          </a:xfrm>
          <a:prstGeom prst="rect">
            <a:avLst/>
          </a:prstGeom>
        </p:spPr>
      </p:pic>
      <p:pic>
        <p:nvPicPr>
          <p:cNvPr id="15" name="圖片 14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4" y="1240431"/>
            <a:ext cx="927285" cy="9272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572561" y="2141620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Partner Services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負責安裝與維護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633273" y="2799347"/>
            <a:ext cx="1664250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213716" y="2854740"/>
            <a:ext cx="1975779" cy="246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92206" y="372494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SERVER1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591758" y="566138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SERVER2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533001" y="569569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SERVER3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0395" y="3147031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2018/12/31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81651" y="3029444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2020/12/31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6" name="圖片 25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23" y="18647"/>
            <a:ext cx="927285" cy="927285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10108295" y="919836"/>
            <a:ext cx="2080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/>
              <a:t>原</a:t>
            </a:r>
            <a:r>
              <a:rPr lang="zh-TW" altLang="en-US" dirty="0" smtClean="0"/>
              <a:t>廠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只負責產生 </a:t>
            </a:r>
            <a:r>
              <a:rPr lang="en-US" altLang="zh-TW" dirty="0" smtClean="0"/>
              <a:t>Token)</a:t>
            </a:r>
          </a:p>
        </p:txBody>
      </p:sp>
    </p:spTree>
    <p:extLst>
      <p:ext uri="{BB962C8B-B14F-4D97-AF65-F5344CB8AC3E}">
        <p14:creationId xmlns:p14="http://schemas.microsoft.com/office/powerpoint/2010/main" val="24250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謝謝大家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www.facebook.com/andrew.blog.0928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http://columns.chicken-house.net/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https://scontent-tpe1-1.xx.fbcdn.net/t31.0-8/12486053_133625380346082_6599681590336715085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302928"/>
            <a:ext cx="3959225" cy="19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tpe1-1.xx.fbcdn.net/v/t1.0-1/c3.0.200.200/p200x200/12494803_133612290347391_178600785133335805_n.jpg?oh=e94b2e70ab63667b3bc052fe9230ceb6&amp;oe=58CC5A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51" y="2641120"/>
            <a:ext cx="1356703" cy="13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原理說明 </a:t>
            </a:r>
            <a:r>
              <a:rPr lang="en-US" altLang="zh-TW" sz="4000" dirty="0" smtClean="0"/>
              <a:t>( API KEY / SESSION KEY 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土砲 </a:t>
            </a:r>
            <a:r>
              <a:rPr lang="en-US" altLang="zh-TW" sz="4000" dirty="0" smtClean="0"/>
              <a:t>API TOKEN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應用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的難題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26845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2" y="2391508"/>
            <a:ext cx="2485293" cy="2684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138246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645878" y="3467073"/>
            <a:ext cx="47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在不安</a:t>
            </a:r>
            <a:r>
              <a:rPr lang="zh-TW" altLang="en-US" dirty="0" smtClean="0"/>
              <a:t>全的</a:t>
            </a:r>
            <a:r>
              <a:rPr lang="zh-TW" altLang="en-US" dirty="0" smtClean="0"/>
              <a:t>通訊環境，必須安全的傳遞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4599" y="3921368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43288" y="2768125"/>
            <a:ext cx="1770185" cy="66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9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的基本概念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(</a:t>
            </a:r>
            <a:r>
              <a:rPr lang="zh-TW" altLang="en-US" sz="3200" dirty="0" smtClean="0"/>
              <a:t>其實我也搞不懂 </a:t>
            </a:r>
            <a:r>
              <a:rPr lang="en-US" altLang="zh-TW" sz="3200" dirty="0" smtClean="0"/>
              <a:t>@@)</a:t>
            </a:r>
            <a:r>
              <a:rPr lang="zh-TW" altLang="en-US" sz="3200" dirty="0" smtClean="0"/>
              <a:t> 只要記得三件事情就好</a:t>
            </a:r>
            <a:r>
              <a:rPr lang="en-US" altLang="zh-TW" sz="3200" dirty="0" smtClean="0"/>
              <a:t>:</a:t>
            </a:r>
          </a:p>
          <a:p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RSA</a:t>
            </a:r>
            <a:r>
              <a:rPr lang="zh-TW" altLang="en-US" sz="3200" dirty="0" smtClean="0"/>
              <a:t> 的 </a:t>
            </a:r>
            <a:r>
              <a:rPr lang="en-US" altLang="zh-TW" sz="3200" dirty="0" smtClean="0"/>
              <a:t>KEY </a:t>
            </a:r>
            <a:r>
              <a:rPr lang="zh-TW" altLang="en-US" sz="3200" dirty="0" smtClean="0"/>
              <a:t>有一對，</a:t>
            </a: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用 </a:t>
            </a:r>
            <a:r>
              <a:rPr lang="en-US" altLang="zh-TW" sz="3200" dirty="0"/>
              <a:t>PRIVATE KEY </a:t>
            </a:r>
            <a:r>
              <a:rPr lang="zh-TW" altLang="en-US" sz="3200" dirty="0" smtClean="0"/>
              <a:t>加密的資料，只有對應的</a:t>
            </a:r>
            <a:r>
              <a:rPr lang="zh-TW" altLang="en-US" sz="3200" dirty="0"/>
              <a:t> </a:t>
            </a:r>
            <a:r>
              <a:rPr lang="en-US" altLang="zh-TW" sz="3200" dirty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能解開。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PRIVATE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自己保管好，</a:t>
            </a:r>
            <a:r>
              <a:rPr lang="en-US" altLang="zh-TW" sz="3200" dirty="0" smtClean="0"/>
              <a:t>PUBLIC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KEY</a:t>
            </a:r>
            <a:r>
              <a:rPr lang="zh-TW" altLang="en-US" sz="3200" dirty="0" smtClean="0"/>
              <a:t> 可以公開。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041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8800718" y="3013446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95528" y="3013447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授權的設定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(object)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969279" y="3286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9089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814423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38515" y="4171021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3056515">
            <a:off x="5334831" y="405402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8681227">
            <a:off x="8680024" y="440358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31346" y="4661456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57419" y="30291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序列化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00523" y="26086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產生簽章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80060" y="4170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合併明文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加密過的 </a:t>
            </a:r>
            <a:r>
              <a:rPr lang="en-US" altLang="zh-TW" dirty="0" smtClean="0"/>
              <a:t>HASH)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75183" y="1791856"/>
            <a:ext cx="2029326" cy="8742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原廠的私鑰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(private key)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9046517" y="272044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產生數位簽章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400051" y="301344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8589846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205593">
            <a:off x="9473391" y="3667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8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6773380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#1</a:t>
            </a:r>
            <a:endParaRPr lang="zh-TW" altLang="en-US" dirty="0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586111" y="1886742"/>
            <a:ext cx="29397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098799" y="3032585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212366" y="303258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304618">
            <a:off x="4989141" y="283170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7945410">
            <a:off x="3759208" y="285316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80849" y="1906794"/>
            <a:ext cx="2029326" cy="8742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原廠的公鑰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(public key)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380849" y="2988467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</a:t>
            </a:r>
            <a:r>
              <a:rPr lang="zh-TW" altLang="en-US" dirty="0" smtClean="0"/>
              <a:t>密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7591528" y="2688304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464225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7615148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098799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#2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940567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049548" y="4465575"/>
            <a:ext cx="952556" cy="918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</a:t>
            </a:r>
            <a:r>
              <a:rPr lang="zh-TW" altLang="en-US" dirty="0"/>
              <a:t>對</a:t>
            </a:r>
          </a:p>
        </p:txBody>
      </p:sp>
      <p:sp>
        <p:nvSpPr>
          <p:cNvPr id="33" name="向右箭號 32"/>
          <p:cNvSpPr/>
          <p:nvPr/>
        </p:nvSpPr>
        <p:spPr>
          <a:xfrm rot="10800000">
            <a:off x="6191226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7134874" y="3227095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06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跨網站的認證傳遞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OAUTH</a:t>
            </a:r>
            <a:r>
              <a:rPr lang="zh-TW" altLang="en-US" dirty="0" smtClean="0"/>
              <a:t> 就是類似的作法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不過我用簡化的 </a:t>
            </a:r>
            <a:r>
              <a:rPr lang="en-US" altLang="zh-TW" dirty="0" smtClean="0"/>
              <a:t>POC</a:t>
            </a:r>
            <a:r>
              <a:rPr lang="zh-TW" altLang="en-US" dirty="0" smtClean="0"/>
              <a:t> 來說明該怎麼做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8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AUTH</a:t>
            </a:r>
            <a:r>
              <a:rPr lang="zh-TW" altLang="en-US" dirty="0" smtClean="0"/>
              <a:t>網站發授權，才能用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的服務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事前準備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跟原廠申請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長期使用，例如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 年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每次要使用</a:t>
            </a:r>
            <a:r>
              <a:rPr lang="zh-TW" altLang="en-US" sz="2400" dirty="0"/>
              <a:t> </a:t>
            </a:r>
            <a:r>
              <a:rPr lang="en-US" altLang="zh-TW" sz="2400" dirty="0"/>
              <a:t>API </a:t>
            </a:r>
            <a:r>
              <a:rPr lang="zh-TW" altLang="en-US" sz="2400" dirty="0" smtClean="0"/>
              <a:t>服務時，就拿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/>
              <a:t> </a:t>
            </a:r>
            <a:r>
              <a:rPr lang="en-US" altLang="zh-TW" sz="2400" dirty="0"/>
              <a:t>KEY</a:t>
            </a:r>
            <a:r>
              <a:rPr lang="zh-TW" altLang="en-US" sz="2400" dirty="0" smtClean="0"/>
              <a:t> 去換</a:t>
            </a:r>
            <a:r>
              <a:rPr lang="zh-TW" altLang="en-US" sz="2400" dirty="0"/>
              <a:t>入場券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限短期使用，如 </a:t>
            </a:r>
            <a:r>
              <a:rPr lang="en-US" altLang="zh-TW" sz="2400" dirty="0" smtClean="0"/>
              <a:t>1 </a:t>
            </a:r>
            <a:r>
              <a:rPr lang="zh-TW" altLang="en-US" sz="2400" dirty="0" smtClean="0"/>
              <a:t>天，限某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USER</a:t>
            </a:r>
            <a:r>
              <a:rPr lang="zh-TW" altLang="en-US" sz="2400" dirty="0" smtClean="0"/>
              <a:t>，限某來源 </a:t>
            </a:r>
            <a:r>
              <a:rPr lang="en-US" altLang="zh-TW" sz="2400" dirty="0" smtClean="0"/>
              <a:t>IP …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使用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r>
              <a:rPr lang="en-US" altLang="zh-TW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/>
              <a:t>拿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TOKEN</a:t>
            </a:r>
            <a:r>
              <a:rPr lang="zh-TW" altLang="en-US" sz="2400" dirty="0" smtClean="0"/>
              <a:t> 去使用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API</a:t>
            </a:r>
            <a:r>
              <a:rPr lang="zh-TW" altLang="en-US" sz="2400" dirty="0" smtClean="0"/>
              <a:t> 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API</a:t>
            </a:r>
            <a:r>
              <a:rPr lang="zh-TW" altLang="en-US" sz="2400" dirty="0" smtClean="0"/>
              <a:t> 端只看這張入場券 </a:t>
            </a:r>
            <a:r>
              <a:rPr lang="en-US" altLang="zh-TW" sz="2400" dirty="0" smtClean="0"/>
              <a:t>(SESSION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TOKEN)</a:t>
            </a:r>
            <a:r>
              <a:rPr lang="zh-TW" altLang="en-US" sz="2400" dirty="0" smtClean="0"/>
              <a:t>，就要決定讓不讓他使用服務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07435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</TotalTime>
  <Words>1005</Words>
  <Application>Microsoft Office PowerPoint</Application>
  <PresentationFormat>寬螢幕</PresentationFormat>
  <Paragraphs>154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回顧</vt:lpstr>
      <vt:lpstr>API Token 入門</vt:lpstr>
      <vt:lpstr>安德魯是誰?</vt:lpstr>
      <vt:lpstr>AGENDA</vt:lpstr>
      <vt:lpstr>API TOKEN 的難題</vt:lpstr>
      <vt:lpstr>RSA 的基本概念</vt:lpstr>
      <vt:lpstr>產生數位簽章</vt:lpstr>
      <vt:lpstr>驗證數位簽章</vt:lpstr>
      <vt:lpstr>跨網站的認證傳遞</vt:lpstr>
      <vt:lpstr>AUTH網站發授權，才能用API的服務</vt:lpstr>
      <vt:lpstr>PowerPoint 簡報</vt:lpstr>
      <vt:lpstr>API KEY</vt:lpstr>
      <vt:lpstr>SESSION KEY</vt:lpstr>
      <vt:lpstr>SESSION KEY</vt:lpstr>
      <vt:lpstr>SESSION KEY 運作的方式</vt:lpstr>
      <vt:lpstr>挑戰</vt:lpstr>
      <vt:lpstr>DEMO</vt:lpstr>
      <vt:lpstr>PowerPoint 簡報</vt:lpstr>
      <vt:lpstr>JWT (Json Web Token)</vt:lpstr>
      <vt:lpstr>JWT 能做什麼?</vt:lpstr>
      <vt:lpstr>PowerPoint 簡報</vt:lpstr>
      <vt:lpstr>JWT 怎麼用?</vt:lpstr>
      <vt:lpstr>其他應用</vt:lpstr>
      <vt:lpstr>如果你靠寫套裝程式賣錢 (授權)…</vt:lpstr>
      <vt:lpstr>如果你靠線上服務賺錢…</vt:lpstr>
      <vt:lpstr>PowerPoint 簡報</vt:lpstr>
      <vt:lpstr>Question?</vt:lpstr>
      <vt:lpstr>謝謝大家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18</cp:revision>
  <dcterms:created xsi:type="dcterms:W3CDTF">2016-11-15T09:34:15Z</dcterms:created>
  <dcterms:modified xsi:type="dcterms:W3CDTF">2016-11-17T10:36:28Z</dcterms:modified>
</cp:coreProperties>
</file>