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58" r:id="rId4"/>
    <p:sldId id="257" r:id="rId5"/>
    <p:sldId id="264" r:id="rId6"/>
    <p:sldId id="261" r:id="rId7"/>
    <p:sldId id="260" r:id="rId8"/>
    <p:sldId id="265" r:id="rId9"/>
    <p:sldId id="262" r:id="rId10"/>
    <p:sldId id="266" r:id="rId11"/>
    <p:sldId id="267" r:id="rId12"/>
    <p:sldId id="268" r:id="rId13"/>
    <p:sldId id="263" r:id="rId14"/>
    <p:sldId id="270" r:id="rId15"/>
    <p:sldId id="272" r:id="rId16"/>
    <p:sldId id="269" r:id="rId17"/>
    <p:sldId id="271" r:id="rId18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0"/>
      <p:bold r:id="rId21"/>
    </p:embeddedFont>
    <p:embeddedFont>
      <p:font typeface="Microsoft JhengHei" panose="020B0604030504040204" pitchFamily="34" charset="-120"/>
      <p:regular r:id="rId20"/>
      <p:bold r:id="rId21"/>
    </p:embeddedFont>
    <p:embeddedFont>
      <p:font typeface="Oswald" panose="02000503000000000000" pitchFamily="2" charset="0"/>
      <p:regular r:id="rId22"/>
    </p:embeddedFont>
    <p:embeddedFont>
      <p:font typeface="Roboto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9fB49yeLzXXT0PjwcV7TfrGKk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66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標題頁">
  <p:cSld name="TITLE_1_2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9493"/>
            <a:ext cx="9143998" cy="117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625" y="542925"/>
            <a:ext cx="1018950" cy="2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02631" y="2150850"/>
            <a:ext cx="4875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ubTitle" idx="1"/>
          </p:nvPr>
        </p:nvSpPr>
        <p:spPr>
          <a:xfrm>
            <a:off x="602631" y="2621376"/>
            <a:ext cx="487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725" y="4975266"/>
            <a:ext cx="1797678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2875" y="4975258"/>
            <a:ext cx="488400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章節頁">
  <p:cSld name="TITLE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3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602625" y="2107150"/>
            <a:ext cx="7971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156723" y="2599525"/>
            <a:ext cx="7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25" y="4975266"/>
            <a:ext cx="1797678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內文頁">
  <p:cSld name="CUSTOM_6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120125" y="109875"/>
            <a:ext cx="7747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ubTitle" idx="1"/>
          </p:nvPr>
        </p:nvSpPr>
        <p:spPr>
          <a:xfrm>
            <a:off x="120130" y="631700"/>
            <a:ext cx="88644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688"/>
            <a:ext cx="51276" cy="3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25" y="4975258"/>
            <a:ext cx="1798484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3775" y="220621"/>
            <a:ext cx="704000" cy="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大綱頁">
  <p:cSld name="TITLE_1_1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186904" y="101908"/>
            <a:ext cx="4875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415225" y="743725"/>
            <a:ext cx="2360700" cy="3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725" y="4975258"/>
            <a:ext cx="1798484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775" y="220621"/>
            <a:ext cx="704000" cy="1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3688"/>
            <a:ext cx="51276" cy="3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2"/>
          </p:nvPr>
        </p:nvSpPr>
        <p:spPr>
          <a:xfrm>
            <a:off x="2936625" y="743725"/>
            <a:ext cx="2360700" cy="3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3"/>
          </p:nvPr>
        </p:nvSpPr>
        <p:spPr>
          <a:xfrm>
            <a:off x="5537800" y="743725"/>
            <a:ext cx="2360700" cy="3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銘謝頁">
  <p:cSld name="CUSTOM_3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865138"/>
            <a:ext cx="9143998" cy="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25" y="4975266"/>
            <a:ext cx="1797678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9075" y="4975258"/>
            <a:ext cx="4884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050" y="2332375"/>
            <a:ext cx="1398725" cy="3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085275" y="2263425"/>
            <a:ext cx="4155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空白頁">
  <p:cSld name="CUSTOM_3_1_1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725" y="4975258"/>
            <a:ext cx="1798484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775" y="220621"/>
            <a:ext cx="704000" cy="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7">
          <p15:clr>
            <a:srgbClr val="EA4335"/>
          </p15:clr>
        </p15:guide>
        <p15:guide id="2" pos="5313">
          <p15:clr>
            <a:srgbClr val="EA4335"/>
          </p15:clr>
        </p15:guide>
        <p15:guide id="3" orient="horz" pos="342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7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umns.chicken-house.net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5/05/steve-jobs-stanford-commencement-speech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1F799-C3AB-4C58-9617-DFB60086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09DB8C-9B43-4B30-99CA-319D66B3A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圖像裡可能有3 個人、顯示的文字是「 STUDY4.TW 為學習而 STUDY4 DEV 8月活動 動日期2020/08/23 下午2點 活動地點 Build School 台北教室」">
            <a:extLst>
              <a:ext uri="{FF2B5EF4-FFF2-40B4-BE49-F238E27FC236}">
                <a16:creationId xmlns:a16="http://schemas.microsoft.com/office/drawing/2014/main" id="{A952A755-7440-446E-A78F-21C33921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E8C956-6FC2-4BEE-BDA6-DCA35C0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累積必要的 </a:t>
            </a:r>
            <a:r>
              <a:rPr lang="en-US" altLang="zh-TW" dirty="0"/>
              <a:t>“</a:t>
            </a:r>
            <a:r>
              <a:rPr lang="zh-TW" altLang="en-US" dirty="0"/>
              <a:t>基礎</a:t>
            </a:r>
            <a:r>
              <a:rPr lang="en-US" altLang="zh-TW" dirty="0"/>
              <a:t>” </a:t>
            </a:r>
            <a:r>
              <a:rPr lang="zh-TW" altLang="en-US" dirty="0"/>
              <a:t>能力</a:t>
            </a:r>
            <a:endParaRPr 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E138A2A-6508-4582-AB49-7E7C1824E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7906B-CA0E-470C-99E6-0C9E4C97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 </a:t>
            </a:r>
            <a:r>
              <a:rPr lang="en-US" altLang="zh-TW" dirty="0"/>
              <a:t>Server Side </a:t>
            </a:r>
            <a:r>
              <a:rPr lang="zh-TW" altLang="en-US" dirty="0"/>
              <a:t>碰到 </a:t>
            </a:r>
            <a:r>
              <a:rPr lang="en-US" altLang="zh-TW" dirty="0"/>
              <a:t>“</a:t>
            </a:r>
            <a:r>
              <a:rPr lang="zh-TW" altLang="en-US" dirty="0"/>
              <a:t>量</a:t>
            </a:r>
            <a:r>
              <a:rPr lang="en-US" altLang="zh-TW" dirty="0"/>
              <a:t>” </a:t>
            </a:r>
            <a:r>
              <a:rPr lang="zh-TW" altLang="en-US" dirty="0"/>
              <a:t>的問題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F574F5-FC7B-4314-956D-4B6462C4F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089E9-CBD6-4BAC-BB30-3645427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如果碰到 </a:t>
            </a:r>
            <a:r>
              <a:rPr lang="en-US" altLang="zh-TW" dirty="0"/>
              <a:t>“</a:t>
            </a:r>
            <a:r>
              <a:rPr lang="zh-TW" altLang="en-US" dirty="0"/>
              <a:t>規模</a:t>
            </a:r>
            <a:r>
              <a:rPr lang="en-US" altLang="zh-TW" dirty="0"/>
              <a:t>” </a:t>
            </a:r>
            <a:r>
              <a:rPr lang="zh-TW" altLang="en-US" dirty="0"/>
              <a:t>的問題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948B25-139F-4260-9BDB-7944F4EDB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EBE4C-B6C9-4E49-B5D7-1B4293EA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架構優化 </a:t>
            </a:r>
            <a:r>
              <a:rPr lang="en-US" altLang="zh-TW" dirty="0"/>
              <a:t>vs </a:t>
            </a:r>
            <a:r>
              <a:rPr lang="zh-TW" altLang="en-US" dirty="0"/>
              <a:t>局部優化的差別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3541A-F32C-440A-9C54-2AE730B38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54572-EB51-411D-8344-DD132E10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499EEE-12A0-490A-8903-DA38BADA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846CE-552E-4302-BD76-0CD32572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技術職的職涯規劃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A774-0F34-4862-9D7D-E5F4C401B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11ED8-ED9C-4C9C-9348-0F65C87B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技術決策</a:t>
            </a:r>
            <a:r>
              <a:rPr lang="en-US" altLang="zh-TW" dirty="0"/>
              <a:t>: </a:t>
            </a:r>
            <a:r>
              <a:rPr lang="zh-TW" altLang="en-US" dirty="0"/>
              <a:t>架構與價值的平衡</a:t>
            </a:r>
            <a:r>
              <a:rPr lang="en-US" altLang="zh-TW" dirty="0"/>
              <a:t>..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BF5B96-6581-40C9-A40E-99E4B52AB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8498E-6EF2-47FE-BD22-15FA8DEC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2E51C1-EE78-4F89-BCF0-DC8EFDE4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602623" y="2150850"/>
            <a:ext cx="6240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後端工程師的修練之路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602631" y="2621376"/>
            <a:ext cx="487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Andrew Wu, 2020/08/23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Picture 2" descr="圖像裡可能有顯示的文字是「 STUDY4.TW 習 而」">
            <a:extLst>
              <a:ext uri="{FF2B5EF4-FFF2-40B4-BE49-F238E27FC236}">
                <a16:creationId xmlns:a16="http://schemas.microsoft.com/office/drawing/2014/main" id="{B48621CC-F1CB-45F0-B1BB-9AB95A7FB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4" b="38293"/>
          <a:stretch/>
        </p:blipFill>
        <p:spPr bwMode="auto">
          <a:xfrm>
            <a:off x="602623" y="4270062"/>
            <a:ext cx="1430968" cy="3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A2968F-FB1B-49AD-9D21-E4F67C1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38" y="4141305"/>
            <a:ext cx="1488424" cy="5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20125" y="109875"/>
            <a:ext cx="7747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安德魯是誰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120125" y="631700"/>
            <a:ext cx="88644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BC84B3C-4521-495D-B053-605816663F5E}"/>
              </a:ext>
            </a:extLst>
          </p:cNvPr>
          <p:cNvSpPr txBox="1"/>
          <p:nvPr/>
        </p:nvSpPr>
        <p:spPr>
          <a:xfrm>
            <a:off x="5706841" y="4835723"/>
            <a:ext cx="343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https://columns.chicken-house.net/about/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602625" y="2107150"/>
            <a:ext cx="7971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在進入正題之前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CD165-E3B5-4798-9019-877A89D4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E77AAC-71A5-49E0-846D-C84682B70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B91850-884C-4011-8491-9AEF8F57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7" y="204028"/>
            <a:ext cx="7103166" cy="47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2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24527-B4DD-4FA9-A494-92F682BD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48EFE-40ED-48B3-B5DF-7F618D7B1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D92CC9-0B8F-4736-B223-44B96D8AAC6C}"/>
              </a:ext>
            </a:extLst>
          </p:cNvPr>
          <p:cNvSpPr txBox="1"/>
          <p:nvPr/>
        </p:nvSpPr>
        <p:spPr>
          <a:xfrm>
            <a:off x="28656" y="4118469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https://youtu.be/LlsKa4_yI48?t=1056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31FCEA-5277-4B02-AB5E-00B905B73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3"/>
          <a:stretch/>
        </p:blipFill>
        <p:spPr>
          <a:xfrm>
            <a:off x="120125" y="1025030"/>
            <a:ext cx="4386468" cy="30934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D6F77B-EF7D-4A56-81E8-0D758AB7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62" y="1025030"/>
            <a:ext cx="4386468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E7DDD-4D7F-4982-9FEA-E5B9DE61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96B6C6-C2D3-4E9C-84E2-128E82BFE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teve jobs 演講原文|jobs- steve jobs 演講原文|jobs - 快熱資訊- 走 ...">
            <a:extLst>
              <a:ext uri="{FF2B5EF4-FFF2-40B4-BE49-F238E27FC236}">
                <a16:creationId xmlns:a16="http://schemas.microsoft.com/office/drawing/2014/main" id="{8E072642-5052-402E-8A37-2B5C6926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2"/>
          <a:stretch/>
        </p:blipFill>
        <p:spPr bwMode="auto">
          <a:xfrm>
            <a:off x="416892" y="291547"/>
            <a:ext cx="8270875" cy="454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E94562-4F8A-4E1E-B77B-D9528ABED7C5}"/>
              </a:ext>
            </a:extLst>
          </p:cNvPr>
          <p:cNvSpPr txBox="1"/>
          <p:nvPr/>
        </p:nvSpPr>
        <p:spPr>
          <a:xfrm>
            <a:off x="416892" y="4544176"/>
            <a:ext cx="7412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https://mropengate.blogspot.com/2015/05/steve-jobs-stanford-commencement-speech.html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708699-E077-47B8-9BCF-203D223887A4}"/>
              </a:ext>
            </a:extLst>
          </p:cNvPr>
          <p:cNvSpPr txBox="1"/>
          <p:nvPr/>
        </p:nvSpPr>
        <p:spPr>
          <a:xfrm>
            <a:off x="4181060" y="2715693"/>
            <a:ext cx="413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95000"/>
                  </a:schemeClr>
                </a:solidFill>
              </a:rPr>
              <a:t>往前看時你無法把點連起來。只有往後看時你才能</a:t>
            </a:r>
            <a:endParaRPr lang="en-US" altLang="zh-TW" dirty="0">
              <a:solidFill>
                <a:schemeClr val="accent1">
                  <a:lumMod val="9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1">
                    <a:lumMod val="95000"/>
                  </a:schemeClr>
                </a:solidFill>
              </a:rPr>
              <a:t>連接它們，所以你必需相信點將在你的未來以某種</a:t>
            </a:r>
            <a:endParaRPr lang="en-US" altLang="zh-TW" dirty="0">
              <a:solidFill>
                <a:schemeClr val="accent1">
                  <a:lumMod val="9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1">
                    <a:lumMod val="95000"/>
                  </a:schemeClr>
                </a:solidFill>
              </a:rPr>
              <a:t>方式連接。</a:t>
            </a:r>
            <a:endParaRPr lang="en-US" altLang="zh-TW" dirty="0">
              <a:solidFill>
                <a:schemeClr val="accent1">
                  <a:lumMod val="9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9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accent1">
                    <a:lumMod val="95000"/>
                  </a:schemeClr>
                </a:solidFill>
                <a:effectLst/>
                <a:latin typeface="Oswald" panose="02000503000000000000" pitchFamily="2" charset="0"/>
              </a:rPr>
              <a:t>Steve Jobs' Stanford Commencement Address 2005</a:t>
            </a:r>
          </a:p>
        </p:txBody>
      </p:sp>
    </p:spTree>
    <p:extLst>
      <p:ext uri="{BB962C8B-B14F-4D97-AF65-F5344CB8AC3E}">
        <p14:creationId xmlns:p14="http://schemas.microsoft.com/office/powerpoint/2010/main" val="53917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602625" y="2107150"/>
            <a:ext cx="7971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進入正題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後端工程師該累積什麼經驗與能力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4245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3C688-ED99-4745-B719-686802B8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有甚麼問題是一定要後端工程師來解決的</a:t>
            </a:r>
            <a:r>
              <a:rPr lang="en-US" altLang="zh-TW"/>
              <a:t>?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7CB08-CE96-4A31-B191-ED590EA22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5990"/>
      </p:ext>
    </p:extLst>
  </p:cSld>
  <p:clrMapOvr>
    <a:masterClrMapping/>
  </p:clrMapOvr>
</p:sld>
</file>

<file path=ppt/theme/theme1.xml><?xml version="1.0" encoding="utf-8"?>
<a:theme xmlns:a="http://schemas.openxmlformats.org/drawingml/2006/main" name="91APP_白色主題">
  <a:themeElements>
    <a:clrScheme name="Simple Light">
      <a:dk1>
        <a:srgbClr val="E22410"/>
      </a:dk1>
      <a:lt1>
        <a:srgbClr val="FF5864"/>
      </a:lt1>
      <a:dk2>
        <a:srgbClr val="F9A5A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175</Words>
  <Application>Microsoft Office PowerPoint</Application>
  <PresentationFormat>如螢幕大小 (16:9)</PresentationFormat>
  <Paragraphs>20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</vt:lpstr>
      <vt:lpstr>Arial</vt:lpstr>
      <vt:lpstr>Microsoft JhengHei</vt:lpstr>
      <vt:lpstr>Roboto</vt:lpstr>
      <vt:lpstr>Oswald</vt:lpstr>
      <vt:lpstr>91APP_白色主題</vt:lpstr>
      <vt:lpstr>PowerPoint 簡報</vt:lpstr>
      <vt:lpstr>後端工程師的修練之路</vt:lpstr>
      <vt:lpstr>安德魯是誰?</vt:lpstr>
      <vt:lpstr>在進入正題之前…</vt:lpstr>
      <vt:lpstr>PowerPoint 簡報</vt:lpstr>
      <vt:lpstr>PowerPoint 簡報</vt:lpstr>
      <vt:lpstr>PowerPoint 簡報</vt:lpstr>
      <vt:lpstr>進入正題: 後端工程師該累積什麼經驗與能力?</vt:lpstr>
      <vt:lpstr>有甚麼問題是一定要後端工程師來解決的?</vt:lpstr>
      <vt:lpstr>累積必要的 “基礎” 能力</vt:lpstr>
      <vt:lpstr>如果 Server Side 碰到 “量” 的問題…</vt:lpstr>
      <vt:lpstr>如果碰到 “規模” 的問題…</vt:lpstr>
      <vt:lpstr>架構優化 vs 局部優化的差別</vt:lpstr>
      <vt:lpstr>PowerPoint 簡報</vt:lpstr>
      <vt:lpstr>技術職的職涯規劃</vt:lpstr>
      <vt:lpstr>技術決策: 架構與價值的平衡..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Andrew Wu</cp:lastModifiedBy>
  <cp:revision>5</cp:revision>
  <dcterms:modified xsi:type="dcterms:W3CDTF">2020-08-17T17:38:45Z</dcterms:modified>
</cp:coreProperties>
</file>