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E214-E5CD-4137-BADA-42A671FA6D40}" type="datetimeFigureOut">
              <a:rPr lang="en-US" smtClean="0"/>
              <a:t>2018-04-04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A0917-9B70-433B-968F-E03413BF3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429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E214-E5CD-4137-BADA-42A671FA6D40}" type="datetimeFigureOut">
              <a:rPr lang="en-US" smtClean="0"/>
              <a:t>2018-04-04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A0917-9B70-433B-968F-E03413BF3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816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E214-E5CD-4137-BADA-42A671FA6D40}" type="datetimeFigureOut">
              <a:rPr lang="en-US" smtClean="0"/>
              <a:t>2018-04-04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A0917-9B70-433B-968F-E03413BF3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757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E214-E5CD-4137-BADA-42A671FA6D40}" type="datetimeFigureOut">
              <a:rPr lang="en-US" smtClean="0"/>
              <a:t>2018-04-04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A0917-9B70-433B-968F-E03413BF3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403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E214-E5CD-4137-BADA-42A671FA6D40}" type="datetimeFigureOut">
              <a:rPr lang="en-US" smtClean="0"/>
              <a:t>2018-04-04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A0917-9B70-433B-968F-E03413BF3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903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E214-E5CD-4137-BADA-42A671FA6D40}" type="datetimeFigureOut">
              <a:rPr lang="en-US" smtClean="0"/>
              <a:t>2018-04-04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A0917-9B70-433B-968F-E03413BF3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320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E214-E5CD-4137-BADA-42A671FA6D40}" type="datetimeFigureOut">
              <a:rPr lang="en-US" smtClean="0"/>
              <a:t>2018-04-04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A0917-9B70-433B-968F-E03413BF3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349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E214-E5CD-4137-BADA-42A671FA6D40}" type="datetimeFigureOut">
              <a:rPr lang="en-US" smtClean="0"/>
              <a:t>2018-04-04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A0917-9B70-433B-968F-E03413BF3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827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E214-E5CD-4137-BADA-42A671FA6D40}" type="datetimeFigureOut">
              <a:rPr lang="en-US" smtClean="0"/>
              <a:t>2018-04-04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A0917-9B70-433B-968F-E03413BF3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185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E214-E5CD-4137-BADA-42A671FA6D40}" type="datetimeFigureOut">
              <a:rPr lang="en-US" smtClean="0"/>
              <a:t>2018-04-04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A0917-9B70-433B-968F-E03413BF3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573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E214-E5CD-4137-BADA-42A671FA6D40}" type="datetimeFigureOut">
              <a:rPr lang="en-US" smtClean="0"/>
              <a:t>2018-04-04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A0917-9B70-433B-968F-E03413BF3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374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BE214-E5CD-4137-BADA-42A671FA6D40}" type="datetimeFigureOut">
              <a:rPr lang="en-US" smtClean="0"/>
              <a:t>2018-04-04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A0917-9B70-433B-968F-E03413BF3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171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2692661" y="1660358"/>
            <a:ext cx="1443790" cy="1034714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WebAPI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直線單箭頭接點 5"/>
          <p:cNvCxnSpPr/>
          <p:nvPr/>
        </p:nvCxnSpPr>
        <p:spPr>
          <a:xfrm>
            <a:off x="786063" y="2177715"/>
            <a:ext cx="19065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922421" y="1860885"/>
            <a:ext cx="18129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CreateOrders</a:t>
            </a:r>
            <a:r>
              <a:rPr lang="en-US" dirty="0" smtClean="0"/>
              <a:t>()</a:t>
            </a:r>
          </a:p>
          <a:p>
            <a:r>
              <a:rPr lang="en-US" dirty="0" smtClean="0"/>
              <a:t>10000 orders/sec</a:t>
            </a:r>
            <a:endParaRPr lang="en-US" dirty="0"/>
          </a:p>
        </p:txBody>
      </p:sp>
      <p:cxnSp>
        <p:nvCxnSpPr>
          <p:cNvPr id="10" name="直線單箭頭接點 9"/>
          <p:cNvCxnSpPr/>
          <p:nvPr/>
        </p:nvCxnSpPr>
        <p:spPr>
          <a:xfrm>
            <a:off x="4136451" y="2177715"/>
            <a:ext cx="7403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圓角矩形 10"/>
          <p:cNvSpPr/>
          <p:nvPr/>
        </p:nvSpPr>
        <p:spPr>
          <a:xfrm>
            <a:off x="4876800" y="1660358"/>
            <a:ext cx="1443790" cy="1034714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Transaction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Processing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直線單箭頭接點 12"/>
          <p:cNvCxnSpPr/>
          <p:nvPr/>
        </p:nvCxnSpPr>
        <p:spPr>
          <a:xfrm>
            <a:off x="6320590" y="2177715"/>
            <a:ext cx="7403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圓柱 13"/>
          <p:cNvSpPr/>
          <p:nvPr/>
        </p:nvSpPr>
        <p:spPr>
          <a:xfrm>
            <a:off x="7060939" y="1604211"/>
            <a:ext cx="1280956" cy="1171073"/>
          </a:xfrm>
          <a:prstGeom prst="can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Database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直線單箭頭接點 15"/>
          <p:cNvCxnSpPr>
            <a:stCxn id="4" idx="2"/>
          </p:cNvCxnSpPr>
          <p:nvPr/>
        </p:nvCxnSpPr>
        <p:spPr>
          <a:xfrm>
            <a:off x="3414556" y="2695072"/>
            <a:ext cx="0" cy="681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圓角矩形 16"/>
          <p:cNvSpPr/>
          <p:nvPr/>
        </p:nvSpPr>
        <p:spPr>
          <a:xfrm>
            <a:off x="2692661" y="3376863"/>
            <a:ext cx="1443790" cy="1034714"/>
          </a:xfrm>
          <a:prstGeom prst="round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Statistic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09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9</Words>
  <Application>Microsoft Office PowerPoint</Application>
  <PresentationFormat>寬螢幕</PresentationFormat>
  <Paragraphs>7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Andrew Wu</dc:creator>
  <cp:lastModifiedBy>Andrew Wu</cp:lastModifiedBy>
  <cp:revision>1</cp:revision>
  <dcterms:created xsi:type="dcterms:W3CDTF">2018-04-04T07:46:23Z</dcterms:created>
  <dcterms:modified xsi:type="dcterms:W3CDTF">2018-04-04T07:51:56Z</dcterms:modified>
</cp:coreProperties>
</file>