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1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ABD1-DD9B-46C9-AF9D-45F2D6A20CB2}" type="datetimeFigureOut">
              <a:rPr lang="zh-TW" altLang="en-US" smtClean="0"/>
              <a:t>2017/7/30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22B6F-1413-402F-894C-AD39952629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8775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ABD1-DD9B-46C9-AF9D-45F2D6A20CB2}" type="datetimeFigureOut">
              <a:rPr lang="zh-TW" altLang="en-US" smtClean="0"/>
              <a:t>2017/7/30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22B6F-1413-402F-894C-AD39952629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6604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ABD1-DD9B-46C9-AF9D-45F2D6A20CB2}" type="datetimeFigureOut">
              <a:rPr lang="zh-TW" altLang="en-US" smtClean="0"/>
              <a:t>2017/7/30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22B6F-1413-402F-894C-AD39952629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7947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ABD1-DD9B-46C9-AF9D-45F2D6A20CB2}" type="datetimeFigureOut">
              <a:rPr lang="zh-TW" altLang="en-US" smtClean="0"/>
              <a:t>2017/7/30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22B6F-1413-402F-894C-AD39952629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374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ABD1-DD9B-46C9-AF9D-45F2D6A20CB2}" type="datetimeFigureOut">
              <a:rPr lang="zh-TW" altLang="en-US" smtClean="0"/>
              <a:t>2017/7/30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22B6F-1413-402F-894C-AD39952629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7766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ABD1-DD9B-46C9-AF9D-45F2D6A20CB2}" type="datetimeFigureOut">
              <a:rPr lang="zh-TW" altLang="en-US" smtClean="0"/>
              <a:t>2017/7/30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22B6F-1413-402F-894C-AD39952629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3685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ABD1-DD9B-46C9-AF9D-45F2D6A20CB2}" type="datetimeFigureOut">
              <a:rPr lang="zh-TW" altLang="en-US" smtClean="0"/>
              <a:t>2017/7/30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22B6F-1413-402F-894C-AD39952629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6311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ABD1-DD9B-46C9-AF9D-45F2D6A20CB2}" type="datetimeFigureOut">
              <a:rPr lang="zh-TW" altLang="en-US" smtClean="0"/>
              <a:t>2017/7/30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22B6F-1413-402F-894C-AD39952629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9784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ABD1-DD9B-46C9-AF9D-45F2D6A20CB2}" type="datetimeFigureOut">
              <a:rPr lang="zh-TW" altLang="en-US" smtClean="0"/>
              <a:t>2017/7/30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22B6F-1413-402F-894C-AD39952629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2821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ABD1-DD9B-46C9-AF9D-45F2D6A20CB2}" type="datetimeFigureOut">
              <a:rPr lang="zh-TW" altLang="en-US" smtClean="0"/>
              <a:t>2017/7/30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22B6F-1413-402F-894C-AD39952629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2425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ABD1-DD9B-46C9-AF9D-45F2D6A20CB2}" type="datetimeFigureOut">
              <a:rPr lang="zh-TW" altLang="en-US" smtClean="0"/>
              <a:t>2017/7/30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22B6F-1413-402F-894C-AD39952629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3112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CABD1-DD9B-46C9-AF9D-45F2D6A20CB2}" type="datetimeFigureOut">
              <a:rPr lang="zh-TW" altLang="en-US" smtClean="0"/>
              <a:t>2017/7/30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22B6F-1413-402F-894C-AD39952629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5006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172156" y="749030"/>
            <a:ext cx="7023371" cy="4114800"/>
          </a:xfrm>
          <a:prstGeom prst="roundRect">
            <a:avLst>
              <a:gd name="adj" fmla="val 11702"/>
            </a:avLst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410509" y="4445540"/>
            <a:ext cx="2033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Windows Container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1682884" y="982494"/>
            <a:ext cx="6215922" cy="5058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IP2C.ReverseProxy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685798" y="1113816"/>
            <a:ext cx="252921" cy="24319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/>
          <p:cNvCxnSpPr>
            <a:stCxn id="7" idx="6"/>
            <a:endCxn id="6" idx="1"/>
          </p:cNvCxnSpPr>
          <p:nvPr/>
        </p:nvCxnSpPr>
        <p:spPr>
          <a:xfrm>
            <a:off x="938719" y="1235413"/>
            <a:ext cx="7441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圓角矩形 9"/>
          <p:cNvSpPr/>
          <p:nvPr/>
        </p:nvSpPr>
        <p:spPr>
          <a:xfrm>
            <a:off x="1682884" y="1682887"/>
            <a:ext cx="2023354" cy="9824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IP2C.WebAPI</a:t>
            </a:r>
            <a:endParaRPr lang="zh-TW" alt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3779168" y="1682887"/>
            <a:ext cx="2023354" cy="9824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IP2C.WebAPI</a:t>
            </a:r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5875452" y="1682887"/>
            <a:ext cx="2023354" cy="9824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IP2C.Worker</a:t>
            </a:r>
            <a:endParaRPr lang="zh-TW" altLang="en-US" dirty="0"/>
          </a:p>
        </p:txBody>
      </p:sp>
      <p:sp>
        <p:nvSpPr>
          <p:cNvPr id="17" name="圓角矩形 16"/>
          <p:cNvSpPr/>
          <p:nvPr/>
        </p:nvSpPr>
        <p:spPr>
          <a:xfrm>
            <a:off x="1682884" y="2869661"/>
            <a:ext cx="6215922" cy="6128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Volume: IP2C_data</a:t>
            </a:r>
            <a:endParaRPr lang="zh-TW" altLang="en-US" dirty="0"/>
          </a:p>
        </p:txBody>
      </p:sp>
      <p:sp>
        <p:nvSpPr>
          <p:cNvPr id="18" name="圓角矩形 17"/>
          <p:cNvSpPr/>
          <p:nvPr/>
        </p:nvSpPr>
        <p:spPr>
          <a:xfrm>
            <a:off x="8394916" y="700072"/>
            <a:ext cx="2500063" cy="1965308"/>
          </a:xfrm>
          <a:prstGeom prst="roundRect">
            <a:avLst>
              <a:gd name="adj" fmla="val 11702"/>
            </a:avLst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8474164" y="2227953"/>
            <a:ext cx="1640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Docker Registry</a:t>
            </a:r>
            <a:endParaRPr lang="zh-TW" altLang="en-US" dirty="0"/>
          </a:p>
        </p:txBody>
      </p:sp>
      <p:sp>
        <p:nvSpPr>
          <p:cNvPr id="20" name="圓角矩形 19"/>
          <p:cNvSpPr/>
          <p:nvPr/>
        </p:nvSpPr>
        <p:spPr>
          <a:xfrm>
            <a:off x="8394916" y="2898522"/>
            <a:ext cx="2500063" cy="1965308"/>
          </a:xfrm>
          <a:prstGeom prst="roundRect">
            <a:avLst>
              <a:gd name="adj" fmla="val 11702"/>
            </a:avLst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8474164" y="4431269"/>
            <a:ext cx="1446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NuGet</a:t>
            </a:r>
            <a:r>
              <a:rPr lang="en-US" altLang="zh-TW" dirty="0" smtClean="0"/>
              <a:t> Server</a:t>
            </a:r>
            <a:endParaRPr lang="zh-TW" altLang="en-US" dirty="0"/>
          </a:p>
        </p:txBody>
      </p:sp>
      <p:sp>
        <p:nvSpPr>
          <p:cNvPr id="22" name="圓角矩形 21"/>
          <p:cNvSpPr/>
          <p:nvPr/>
        </p:nvSpPr>
        <p:spPr>
          <a:xfrm>
            <a:off x="8560286" y="3358476"/>
            <a:ext cx="2023354" cy="9824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IP2C.SDK</a:t>
            </a:r>
            <a:endParaRPr lang="zh-TW" altLang="en-US" dirty="0"/>
          </a:p>
        </p:txBody>
      </p:sp>
      <p:sp>
        <p:nvSpPr>
          <p:cNvPr id="23" name="圓角矩形 22"/>
          <p:cNvSpPr/>
          <p:nvPr/>
        </p:nvSpPr>
        <p:spPr>
          <a:xfrm>
            <a:off x="8560286" y="865762"/>
            <a:ext cx="2023354" cy="4912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IP2C.WebAPI</a:t>
            </a:r>
            <a:endParaRPr lang="zh-TW" altLang="en-US" dirty="0"/>
          </a:p>
        </p:txBody>
      </p:sp>
      <p:sp>
        <p:nvSpPr>
          <p:cNvPr id="24" name="圓角矩形 23"/>
          <p:cNvSpPr/>
          <p:nvPr/>
        </p:nvSpPr>
        <p:spPr>
          <a:xfrm>
            <a:off x="8560286" y="1479980"/>
            <a:ext cx="2023354" cy="4912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IP2C.Worker</a:t>
            </a:r>
            <a:endParaRPr lang="zh-TW" altLang="en-US" dirty="0"/>
          </a:p>
        </p:txBody>
      </p:sp>
      <p:cxnSp>
        <p:nvCxnSpPr>
          <p:cNvPr id="28" name="直線單箭頭接點 27"/>
          <p:cNvCxnSpPr>
            <a:endCxn id="10" idx="0"/>
          </p:cNvCxnSpPr>
          <p:nvPr/>
        </p:nvCxnSpPr>
        <p:spPr>
          <a:xfrm flipH="1">
            <a:off x="2694561" y="1488332"/>
            <a:ext cx="1" cy="19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H="1">
            <a:off x="4790845" y="1488332"/>
            <a:ext cx="1" cy="19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H="1">
            <a:off x="6887129" y="2655653"/>
            <a:ext cx="1" cy="19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V="1">
            <a:off x="4801810" y="2636197"/>
            <a:ext cx="0" cy="242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V="1">
            <a:off x="2690907" y="2636197"/>
            <a:ext cx="0" cy="242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107002" y="1429965"/>
            <a:ext cx="111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TCP:</a:t>
            </a:r>
            <a:r>
              <a:rPr lang="zh-TW" altLang="en-US" dirty="0" smtClean="0"/>
              <a:t> </a:t>
            </a:r>
            <a:r>
              <a:rPr lang="en-US" altLang="zh-TW" dirty="0" smtClean="0"/>
              <a:t>8000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021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765300" y="1358900"/>
            <a:ext cx="9867900" cy="3683000"/>
          </a:xfrm>
          <a:prstGeom prst="roundRect">
            <a:avLst>
              <a:gd name="adj" fmla="val 12893"/>
            </a:avLst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895850" y="984250"/>
            <a:ext cx="3289300" cy="749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API Gateway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260599" y="3006725"/>
            <a:ext cx="9039225" cy="622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Message / Event-Driven / IPC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260600" y="1482725"/>
            <a:ext cx="2438400" cy="749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Service Discovery</a:t>
            </a:r>
            <a:endParaRPr lang="zh-TW" altLang="en-US" dirty="0"/>
          </a:p>
        </p:txBody>
      </p:sp>
      <p:sp>
        <p:nvSpPr>
          <p:cNvPr id="8" name="圓柱 7"/>
          <p:cNvSpPr/>
          <p:nvPr/>
        </p:nvSpPr>
        <p:spPr>
          <a:xfrm>
            <a:off x="1854200" y="5222875"/>
            <a:ext cx="2362200" cy="1054100"/>
          </a:xfrm>
          <a:prstGeom prst="ca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Storage</a:t>
            </a:r>
            <a:endParaRPr lang="zh-TW" altLang="en-US" dirty="0"/>
          </a:p>
        </p:txBody>
      </p:sp>
      <p:sp>
        <p:nvSpPr>
          <p:cNvPr id="9" name="圓柱 8"/>
          <p:cNvSpPr/>
          <p:nvPr/>
        </p:nvSpPr>
        <p:spPr>
          <a:xfrm>
            <a:off x="8953500" y="5222875"/>
            <a:ext cx="2362200" cy="1054100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Logs</a:t>
            </a:r>
            <a:endParaRPr lang="zh-TW" altLang="en-US" dirty="0"/>
          </a:p>
        </p:txBody>
      </p:sp>
      <p:sp>
        <p:nvSpPr>
          <p:cNvPr id="10" name="圓柱 9"/>
          <p:cNvSpPr/>
          <p:nvPr/>
        </p:nvSpPr>
        <p:spPr>
          <a:xfrm>
            <a:off x="4330700" y="5222875"/>
            <a:ext cx="2362200" cy="1054100"/>
          </a:xfrm>
          <a:prstGeom prst="ca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Storage</a:t>
            </a:r>
            <a:endParaRPr lang="zh-TW" altLang="en-US" dirty="0"/>
          </a:p>
        </p:txBody>
      </p:sp>
      <p:sp>
        <p:nvSpPr>
          <p:cNvPr id="12" name="圓角矩形 11"/>
          <p:cNvSpPr/>
          <p:nvPr/>
        </p:nvSpPr>
        <p:spPr>
          <a:xfrm>
            <a:off x="2260600" y="2374900"/>
            <a:ext cx="533400" cy="482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2946400" y="2374900"/>
            <a:ext cx="533400" cy="482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 13"/>
          <p:cNvSpPr/>
          <p:nvPr/>
        </p:nvSpPr>
        <p:spPr>
          <a:xfrm>
            <a:off x="3644900" y="2374900"/>
            <a:ext cx="533400" cy="482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 14"/>
          <p:cNvSpPr/>
          <p:nvPr/>
        </p:nvSpPr>
        <p:spPr>
          <a:xfrm>
            <a:off x="4362450" y="2374900"/>
            <a:ext cx="533400" cy="482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圓角矩形 15"/>
          <p:cNvSpPr/>
          <p:nvPr/>
        </p:nvSpPr>
        <p:spPr>
          <a:xfrm>
            <a:off x="5080000" y="2374900"/>
            <a:ext cx="533400" cy="482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圓角矩形 16"/>
          <p:cNvSpPr/>
          <p:nvPr/>
        </p:nvSpPr>
        <p:spPr>
          <a:xfrm>
            <a:off x="5797550" y="2374900"/>
            <a:ext cx="533400" cy="482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圓角矩形 17"/>
          <p:cNvSpPr/>
          <p:nvPr/>
        </p:nvSpPr>
        <p:spPr>
          <a:xfrm>
            <a:off x="6483350" y="2374900"/>
            <a:ext cx="533400" cy="482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7181850" y="2374900"/>
            <a:ext cx="533400" cy="482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圓角矩形 19"/>
          <p:cNvSpPr/>
          <p:nvPr/>
        </p:nvSpPr>
        <p:spPr>
          <a:xfrm>
            <a:off x="7899400" y="2374900"/>
            <a:ext cx="533400" cy="482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圓角矩形 20"/>
          <p:cNvSpPr/>
          <p:nvPr/>
        </p:nvSpPr>
        <p:spPr>
          <a:xfrm>
            <a:off x="8616950" y="2374900"/>
            <a:ext cx="533400" cy="482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圓角矩形 31"/>
          <p:cNvSpPr/>
          <p:nvPr/>
        </p:nvSpPr>
        <p:spPr>
          <a:xfrm>
            <a:off x="9331325" y="2374900"/>
            <a:ext cx="533400" cy="482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圓角矩形 32"/>
          <p:cNvSpPr/>
          <p:nvPr/>
        </p:nvSpPr>
        <p:spPr>
          <a:xfrm>
            <a:off x="10048875" y="2374900"/>
            <a:ext cx="533400" cy="482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圓角矩形 33"/>
          <p:cNvSpPr/>
          <p:nvPr/>
        </p:nvSpPr>
        <p:spPr>
          <a:xfrm>
            <a:off x="10766425" y="2374900"/>
            <a:ext cx="533400" cy="482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圓角矩形 34"/>
          <p:cNvSpPr/>
          <p:nvPr/>
        </p:nvSpPr>
        <p:spPr>
          <a:xfrm>
            <a:off x="2260600" y="3775075"/>
            <a:ext cx="533400" cy="482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圓角矩形 35"/>
          <p:cNvSpPr/>
          <p:nvPr/>
        </p:nvSpPr>
        <p:spPr>
          <a:xfrm>
            <a:off x="2946400" y="3775075"/>
            <a:ext cx="533400" cy="482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圓角矩形 36"/>
          <p:cNvSpPr/>
          <p:nvPr/>
        </p:nvSpPr>
        <p:spPr>
          <a:xfrm>
            <a:off x="3644900" y="3775075"/>
            <a:ext cx="533400" cy="482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圓角矩形 37"/>
          <p:cNvSpPr/>
          <p:nvPr/>
        </p:nvSpPr>
        <p:spPr>
          <a:xfrm>
            <a:off x="4362450" y="3775075"/>
            <a:ext cx="533400" cy="482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圓角矩形 38"/>
          <p:cNvSpPr/>
          <p:nvPr/>
        </p:nvSpPr>
        <p:spPr>
          <a:xfrm>
            <a:off x="5080000" y="3775075"/>
            <a:ext cx="533400" cy="482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圓角矩形 39"/>
          <p:cNvSpPr/>
          <p:nvPr/>
        </p:nvSpPr>
        <p:spPr>
          <a:xfrm>
            <a:off x="5797550" y="3775075"/>
            <a:ext cx="533400" cy="482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圓角矩形 40"/>
          <p:cNvSpPr/>
          <p:nvPr/>
        </p:nvSpPr>
        <p:spPr>
          <a:xfrm>
            <a:off x="6483350" y="3775075"/>
            <a:ext cx="533400" cy="482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圓角矩形 41"/>
          <p:cNvSpPr/>
          <p:nvPr/>
        </p:nvSpPr>
        <p:spPr>
          <a:xfrm>
            <a:off x="7181850" y="3775075"/>
            <a:ext cx="533400" cy="482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圓角矩形 42"/>
          <p:cNvSpPr/>
          <p:nvPr/>
        </p:nvSpPr>
        <p:spPr>
          <a:xfrm>
            <a:off x="7899400" y="3775075"/>
            <a:ext cx="533400" cy="482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圓角矩形 43"/>
          <p:cNvSpPr/>
          <p:nvPr/>
        </p:nvSpPr>
        <p:spPr>
          <a:xfrm>
            <a:off x="8616950" y="3775075"/>
            <a:ext cx="533400" cy="482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圓角矩形 44"/>
          <p:cNvSpPr/>
          <p:nvPr/>
        </p:nvSpPr>
        <p:spPr>
          <a:xfrm>
            <a:off x="9331325" y="3775075"/>
            <a:ext cx="533400" cy="482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圓角矩形 45"/>
          <p:cNvSpPr/>
          <p:nvPr/>
        </p:nvSpPr>
        <p:spPr>
          <a:xfrm>
            <a:off x="10048875" y="3775075"/>
            <a:ext cx="533400" cy="482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圓角矩形 46"/>
          <p:cNvSpPr/>
          <p:nvPr/>
        </p:nvSpPr>
        <p:spPr>
          <a:xfrm>
            <a:off x="10766425" y="3775075"/>
            <a:ext cx="533400" cy="482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圓角矩形 47"/>
          <p:cNvSpPr/>
          <p:nvPr/>
        </p:nvSpPr>
        <p:spPr>
          <a:xfrm>
            <a:off x="2260600" y="4379913"/>
            <a:ext cx="533400" cy="482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圓角矩形 48"/>
          <p:cNvSpPr/>
          <p:nvPr/>
        </p:nvSpPr>
        <p:spPr>
          <a:xfrm>
            <a:off x="2946400" y="4379913"/>
            <a:ext cx="533400" cy="482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圓角矩形 49"/>
          <p:cNvSpPr/>
          <p:nvPr/>
        </p:nvSpPr>
        <p:spPr>
          <a:xfrm>
            <a:off x="3644900" y="4379913"/>
            <a:ext cx="533400" cy="482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圓角矩形 50"/>
          <p:cNvSpPr/>
          <p:nvPr/>
        </p:nvSpPr>
        <p:spPr>
          <a:xfrm>
            <a:off x="4362450" y="4379913"/>
            <a:ext cx="533400" cy="482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圓角矩形 51"/>
          <p:cNvSpPr/>
          <p:nvPr/>
        </p:nvSpPr>
        <p:spPr>
          <a:xfrm>
            <a:off x="5080000" y="4379913"/>
            <a:ext cx="533400" cy="482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圓角矩形 52"/>
          <p:cNvSpPr/>
          <p:nvPr/>
        </p:nvSpPr>
        <p:spPr>
          <a:xfrm>
            <a:off x="5797550" y="4379913"/>
            <a:ext cx="533400" cy="482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圓角矩形 53"/>
          <p:cNvSpPr/>
          <p:nvPr/>
        </p:nvSpPr>
        <p:spPr>
          <a:xfrm>
            <a:off x="6483350" y="4379913"/>
            <a:ext cx="533400" cy="482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圓角矩形 54"/>
          <p:cNvSpPr/>
          <p:nvPr/>
        </p:nvSpPr>
        <p:spPr>
          <a:xfrm>
            <a:off x="7181850" y="4379913"/>
            <a:ext cx="533400" cy="482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圓角矩形 55"/>
          <p:cNvSpPr/>
          <p:nvPr/>
        </p:nvSpPr>
        <p:spPr>
          <a:xfrm>
            <a:off x="7899400" y="4379913"/>
            <a:ext cx="533400" cy="482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圓角矩形 56"/>
          <p:cNvSpPr/>
          <p:nvPr/>
        </p:nvSpPr>
        <p:spPr>
          <a:xfrm>
            <a:off x="8616950" y="4379913"/>
            <a:ext cx="533400" cy="482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圓角矩形 57"/>
          <p:cNvSpPr/>
          <p:nvPr/>
        </p:nvSpPr>
        <p:spPr>
          <a:xfrm>
            <a:off x="9331325" y="4379913"/>
            <a:ext cx="533400" cy="482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圓角矩形 58"/>
          <p:cNvSpPr/>
          <p:nvPr/>
        </p:nvSpPr>
        <p:spPr>
          <a:xfrm>
            <a:off x="10048875" y="4379913"/>
            <a:ext cx="533400" cy="482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圓角矩形 59"/>
          <p:cNvSpPr/>
          <p:nvPr/>
        </p:nvSpPr>
        <p:spPr>
          <a:xfrm>
            <a:off x="10766425" y="4379913"/>
            <a:ext cx="533400" cy="482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467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98500" y="647700"/>
            <a:ext cx="2565400" cy="3632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WCS1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3454400" y="647700"/>
            <a:ext cx="2565400" cy="3632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WCS2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6210300" y="647700"/>
            <a:ext cx="2565400" cy="3632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WCS3</a:t>
            </a:r>
            <a:endParaRPr lang="zh-TW" altLang="en-US" dirty="0"/>
          </a:p>
        </p:txBody>
      </p:sp>
      <p:pic>
        <p:nvPicPr>
          <p:cNvPr id="1026" name="Picture 2" descr="「windows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" y="2997200"/>
            <a:ext cx="101600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「windows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400" y="2997200"/>
            <a:ext cx="101600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「windows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00" y="2997200"/>
            <a:ext cx="101600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596900" y="4597400"/>
            <a:ext cx="11201400" cy="3175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Network: Ingress</a:t>
            </a:r>
            <a:endParaRPr lang="zh-TW" alt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8966200" y="635754"/>
            <a:ext cx="2565400" cy="3632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LCS4</a:t>
            </a:r>
            <a:endParaRPr lang="zh-TW" altLang="en-US" dirty="0"/>
          </a:p>
        </p:txBody>
      </p:sp>
      <p:pic>
        <p:nvPicPr>
          <p:cNvPr id="1028" name="Picture 4" descr="「linux」的圖片搜尋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249" y="2922509"/>
            <a:ext cx="842301" cy="101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825500" y="1030209"/>
            <a:ext cx="10528300" cy="8382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Service: MVCDEMO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825500" y="1994654"/>
            <a:ext cx="10528300" cy="8382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altLang="zh-TW" dirty="0" smtClean="0"/>
          </a:p>
          <a:p>
            <a:pPr algn="r"/>
            <a:endParaRPr lang="en-US" altLang="zh-TW" dirty="0"/>
          </a:p>
          <a:p>
            <a:r>
              <a:rPr lang="en-US" altLang="zh-TW" dirty="0" smtClean="0"/>
              <a:t>Service: NGINX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828800" y="1181100"/>
            <a:ext cx="482600" cy="3937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2432050" y="1181100"/>
            <a:ext cx="482600" cy="3937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4533900" y="1181100"/>
            <a:ext cx="482600" cy="3937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7524750" y="1181100"/>
            <a:ext cx="482600" cy="3937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8134350" y="1181100"/>
            <a:ext cx="482600" cy="3937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10602449" y="2097763"/>
            <a:ext cx="482600" cy="3937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接點 15"/>
          <p:cNvCxnSpPr>
            <a:stCxn id="20" idx="2"/>
          </p:cNvCxnSpPr>
          <p:nvPr/>
        </p:nvCxnSpPr>
        <p:spPr>
          <a:xfrm>
            <a:off x="8375650" y="1574800"/>
            <a:ext cx="0" cy="302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7708900" y="1574800"/>
            <a:ext cx="0" cy="302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4775200" y="1574800"/>
            <a:ext cx="0" cy="302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2705100" y="1574800"/>
            <a:ext cx="0" cy="302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2057400" y="1574800"/>
            <a:ext cx="0" cy="302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21" idx="2"/>
          </p:cNvCxnSpPr>
          <p:nvPr/>
        </p:nvCxnSpPr>
        <p:spPr>
          <a:xfrm>
            <a:off x="10843749" y="2491463"/>
            <a:ext cx="0" cy="2105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66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29959</TotalTime>
  <Words>44</Words>
  <Application>Microsoft Office PowerPoint</Application>
  <PresentationFormat>寬螢幕</PresentationFormat>
  <Paragraphs>73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Andrew Wu</dc:creator>
  <cp:lastModifiedBy>Andrew Wu</cp:lastModifiedBy>
  <cp:revision>9</cp:revision>
  <dcterms:created xsi:type="dcterms:W3CDTF">2017-05-23T15:17:31Z</dcterms:created>
  <dcterms:modified xsi:type="dcterms:W3CDTF">2017-07-30T12:15:06Z</dcterms:modified>
</cp:coreProperties>
</file>