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5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3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3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3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3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7BF9-D986-4548-A059-B936A5870E3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1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691978" y="2113005"/>
            <a:ext cx="11102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895865" y="1661984"/>
            <a:ext cx="0" cy="233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72994" y="1292652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start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052222" y="1292652"/>
            <a:ext cx="153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stop</a:t>
            </a:r>
            <a:endParaRPr 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11219936" y="1661984"/>
            <a:ext cx="0" cy="375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44146" y="2384850"/>
            <a:ext cx="10410568" cy="38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EntryPoint</a:t>
            </a:r>
            <a:r>
              <a:rPr lang="en-US" dirty="0" smtClean="0"/>
              <a:t>: ServiceMonitor.exe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1044146" y="3120078"/>
            <a:ext cx="10293179" cy="38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 (windows service)</a:t>
            </a:r>
            <a:endParaRPr 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1099753" y="2088288"/>
            <a:ext cx="0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11287897" y="2774088"/>
            <a:ext cx="0" cy="34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11405286" y="2088288"/>
            <a:ext cx="0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502243" y="1217141"/>
            <a:ext cx="0" cy="183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038864" y="853986"/>
            <a:ext cx="15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request…</a:t>
            </a:r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2625809" y="3880019"/>
            <a:ext cx="2872946" cy="451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Pool</a:t>
            </a:r>
            <a:endParaRPr lang="en-US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2594919" y="3509316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1939401" y="4374289"/>
            <a:ext cx="19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Application_Start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826184" y="4374289"/>
            <a:ext cx="18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Application_End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7" name="矩形 36"/>
          <p:cNvSpPr/>
          <p:nvPr/>
        </p:nvSpPr>
        <p:spPr>
          <a:xfrm>
            <a:off x="8464379" y="4179327"/>
            <a:ext cx="2755557" cy="451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Pool</a:t>
            </a:r>
            <a:endParaRPr lang="en-US" dirty="0"/>
          </a:p>
        </p:txBody>
      </p:sp>
      <p:sp>
        <p:nvSpPr>
          <p:cNvPr id="38" name="矩形 37"/>
          <p:cNvSpPr/>
          <p:nvPr/>
        </p:nvSpPr>
        <p:spPr>
          <a:xfrm>
            <a:off x="5103341" y="4868559"/>
            <a:ext cx="2786448" cy="451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Pool</a:t>
            </a:r>
            <a:endParaRPr lang="en-US" dirty="0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5498755" y="3886197"/>
            <a:ext cx="0" cy="58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625809" y="3886197"/>
            <a:ext cx="0" cy="58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2625809" y="4689389"/>
            <a:ext cx="0" cy="122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2230395" y="5980670"/>
            <a:ext cx="12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??</a:t>
            </a:r>
            <a:endParaRPr lang="en-US" dirty="0"/>
          </a:p>
        </p:txBody>
      </p:sp>
      <p:cxnSp>
        <p:nvCxnSpPr>
          <p:cNvPr id="49" name="直線單箭頭接點 48"/>
          <p:cNvCxnSpPr/>
          <p:nvPr/>
        </p:nvCxnSpPr>
        <p:spPr>
          <a:xfrm>
            <a:off x="5498755" y="4689389"/>
            <a:ext cx="0" cy="122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103341" y="5980670"/>
            <a:ext cx="14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DeRegister</a:t>
            </a:r>
            <a:r>
              <a:rPr lang="en-US" dirty="0" smtClean="0"/>
              <a:t> ??</a:t>
            </a:r>
            <a:endParaRPr lang="en-US" dirty="0"/>
          </a:p>
        </p:txBody>
      </p:sp>
      <p:sp>
        <p:nvSpPr>
          <p:cNvPr id="51" name="橢圓 50"/>
          <p:cNvSpPr/>
          <p:nvPr/>
        </p:nvSpPr>
        <p:spPr>
          <a:xfrm>
            <a:off x="2366317" y="677901"/>
            <a:ext cx="259492" cy="2656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橢圓 51"/>
          <p:cNvSpPr/>
          <p:nvPr/>
        </p:nvSpPr>
        <p:spPr>
          <a:xfrm>
            <a:off x="1741695" y="4423719"/>
            <a:ext cx="259492" cy="2656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橢圓 53"/>
          <p:cNvSpPr/>
          <p:nvPr/>
        </p:nvSpPr>
        <p:spPr>
          <a:xfrm>
            <a:off x="2465173" y="3331859"/>
            <a:ext cx="259492" cy="2656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橢圓 54"/>
          <p:cNvSpPr/>
          <p:nvPr/>
        </p:nvSpPr>
        <p:spPr>
          <a:xfrm>
            <a:off x="5356652" y="3743748"/>
            <a:ext cx="259492" cy="2656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6" name="橢圓 55"/>
          <p:cNvSpPr/>
          <p:nvPr/>
        </p:nvSpPr>
        <p:spPr>
          <a:xfrm>
            <a:off x="4626998" y="4467311"/>
            <a:ext cx="259492" cy="2656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4146" y="2415749"/>
            <a:ext cx="8068962" cy="38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EntryPoint</a:t>
            </a:r>
            <a:r>
              <a:rPr lang="en-US" dirty="0" smtClean="0"/>
              <a:t>: Self-Host </a:t>
            </a:r>
            <a:r>
              <a:rPr lang="en-US" dirty="0" err="1" smtClean="0"/>
              <a:t>WebApp</a:t>
            </a:r>
            <a:endParaRPr 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691978" y="2113005"/>
            <a:ext cx="11102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895865" y="1661984"/>
            <a:ext cx="0" cy="233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72994" y="1292652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start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044245" y="1292652"/>
            <a:ext cx="153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stop</a:t>
            </a:r>
            <a:endParaRPr 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9211959" y="1661984"/>
            <a:ext cx="0" cy="233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099753" y="2119187"/>
            <a:ext cx="0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9051321" y="2119187"/>
            <a:ext cx="0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右大括弧 1"/>
          <p:cNvSpPr/>
          <p:nvPr/>
        </p:nvSpPr>
        <p:spPr>
          <a:xfrm rot="5400000">
            <a:off x="1513700" y="2421929"/>
            <a:ext cx="222424" cy="1161535"/>
          </a:xfrm>
          <a:prstGeom prst="rightBrace">
            <a:avLst>
              <a:gd name="adj1" fmla="val 6250"/>
              <a:gd name="adj2" fmla="val 718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右大括弧 25"/>
          <p:cNvSpPr/>
          <p:nvPr/>
        </p:nvSpPr>
        <p:spPr>
          <a:xfrm rot="5400000">
            <a:off x="8075139" y="2088296"/>
            <a:ext cx="222421" cy="1828801"/>
          </a:xfrm>
          <a:prstGeom prst="rightBrace">
            <a:avLst>
              <a:gd name="adj1" fmla="val 8333"/>
              <a:gd name="adj2" fmla="val 307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線接點 3"/>
          <p:cNvCxnSpPr/>
          <p:nvPr/>
        </p:nvCxnSpPr>
        <p:spPr>
          <a:xfrm>
            <a:off x="2260708" y="2032686"/>
            <a:ext cx="0" cy="97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191428" y="2057400"/>
            <a:ext cx="0" cy="99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082113" y="2978666"/>
            <a:ext cx="19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Application_Start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584064" y="2978666"/>
            <a:ext cx="18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Application_End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76386" y="3101549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838062" y="3101549"/>
            <a:ext cx="11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754658" y="2772281"/>
            <a:ext cx="8458201" cy="83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Main Thread</a:t>
            </a:r>
          </a:p>
          <a:p>
            <a:pPr algn="ctr"/>
            <a:endParaRPr 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21724" y="2693773"/>
            <a:ext cx="1040439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348680" y="4580359"/>
            <a:ext cx="6184557" cy="3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WebAPP</a:t>
            </a:r>
            <a:r>
              <a:rPr lang="en-US" dirty="0" smtClean="0"/>
              <a:t> </a:t>
            </a:r>
            <a:r>
              <a:rPr lang="zh-TW" altLang="en-US" dirty="0" smtClean="0"/>
              <a:t>生效期間</a:t>
            </a:r>
            <a:endParaRPr 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742301" y="729049"/>
            <a:ext cx="0" cy="3092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32595" y="3143516"/>
            <a:ext cx="358351" cy="333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endParaRPr lang="en-US" dirty="0"/>
          </a:p>
        </p:txBody>
      </p:sp>
      <p:cxnSp>
        <p:nvCxnSpPr>
          <p:cNvPr id="20" name="肘形接點 19"/>
          <p:cNvCxnSpPr>
            <a:stCxn id="32" idx="2"/>
            <a:endCxn id="6" idx="1"/>
          </p:cNvCxnSpPr>
          <p:nvPr/>
        </p:nvCxnSpPr>
        <p:spPr>
          <a:xfrm rot="16200000" flipH="1">
            <a:off x="2649304" y="4047799"/>
            <a:ext cx="1270027" cy="1287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516391" y="3999594"/>
            <a:ext cx="3849134" cy="3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Send Heartbeats</a:t>
            </a:r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4216227" y="3143515"/>
            <a:ext cx="4068978" cy="333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WaitAny</a:t>
            </a:r>
            <a:r>
              <a:rPr lang="en-US" altLang="zh-TW" dirty="0" smtClean="0"/>
              <a:t>(close, _</a:t>
            </a:r>
            <a:r>
              <a:rPr lang="en-US" altLang="zh-TW" dirty="0" err="1" smtClean="0"/>
              <a:t>form.shutdown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26" name="矩形 25"/>
          <p:cNvSpPr/>
          <p:nvPr/>
        </p:nvSpPr>
        <p:spPr>
          <a:xfrm>
            <a:off x="3824411" y="3143516"/>
            <a:ext cx="358351" cy="333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8318670" y="3143516"/>
            <a:ext cx="466984" cy="333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DR</a:t>
            </a:r>
            <a:endParaRPr lang="en-US" dirty="0"/>
          </a:p>
        </p:txBody>
      </p:sp>
      <p:sp>
        <p:nvSpPr>
          <p:cNvPr id="28" name="矩形 27"/>
          <p:cNvSpPr/>
          <p:nvPr/>
        </p:nvSpPr>
        <p:spPr>
          <a:xfrm>
            <a:off x="8819120" y="3143515"/>
            <a:ext cx="714118" cy="333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Delay</a:t>
            </a:r>
            <a:endParaRPr lang="en-US" dirty="0"/>
          </a:p>
        </p:txBody>
      </p:sp>
      <p:cxnSp>
        <p:nvCxnSpPr>
          <p:cNvPr id="31" name="肘形接點 30"/>
          <p:cNvCxnSpPr>
            <a:stCxn id="26" idx="2"/>
            <a:endCxn id="24" idx="1"/>
          </p:cNvCxnSpPr>
          <p:nvPr/>
        </p:nvCxnSpPr>
        <p:spPr>
          <a:xfrm rot="16200000" flipH="1">
            <a:off x="3915358" y="3565378"/>
            <a:ext cx="689262" cy="5128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040779" y="3143516"/>
            <a:ext cx="358351" cy="333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S</a:t>
            </a:r>
            <a:endParaRPr lang="en-US" dirty="0"/>
          </a:p>
        </p:txBody>
      </p:sp>
      <p:cxnSp>
        <p:nvCxnSpPr>
          <p:cNvPr id="35" name="直線單箭頭接點 34"/>
          <p:cNvCxnSpPr/>
          <p:nvPr/>
        </p:nvCxnSpPr>
        <p:spPr>
          <a:xfrm>
            <a:off x="8300135" y="3477148"/>
            <a:ext cx="0" cy="522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981108" y="5119158"/>
            <a:ext cx="8132897" cy="3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Hidden Window</a:t>
            </a:r>
            <a:r>
              <a:rPr lang="zh-TW" altLang="en-US" dirty="0"/>
              <a:t> </a:t>
            </a:r>
            <a:r>
              <a:rPr lang="en-US" altLang="zh-TW" dirty="0" smtClean="0"/>
              <a:t>– Message Pump</a:t>
            </a:r>
            <a:endParaRPr lang="en-US" dirty="0"/>
          </a:p>
        </p:txBody>
      </p:sp>
      <p:cxnSp>
        <p:nvCxnSpPr>
          <p:cNvPr id="48" name="直線接點 47"/>
          <p:cNvCxnSpPr/>
          <p:nvPr/>
        </p:nvCxnSpPr>
        <p:spPr>
          <a:xfrm>
            <a:off x="10212859" y="729049"/>
            <a:ext cx="0" cy="3169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1754658" y="997944"/>
            <a:ext cx="8458201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5180325" y="813278"/>
            <a:ext cx="1269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Main() { … }</a:t>
            </a:r>
            <a:endParaRPr lang="en-US" dirty="0"/>
          </a:p>
        </p:txBody>
      </p:sp>
      <p:cxnSp>
        <p:nvCxnSpPr>
          <p:cNvPr id="58" name="直線接點 57"/>
          <p:cNvCxnSpPr/>
          <p:nvPr/>
        </p:nvCxnSpPr>
        <p:spPr>
          <a:xfrm>
            <a:off x="3040779" y="1322173"/>
            <a:ext cx="0" cy="2499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9533237" y="1322173"/>
            <a:ext cx="0" cy="2499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3040779" y="1609603"/>
            <a:ext cx="6492458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419218" y="1367276"/>
            <a:ext cx="27921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using(</a:t>
            </a:r>
            <a:r>
              <a:rPr lang="en-US" dirty="0" err="1" smtClean="0"/>
              <a:t>WebAPP.Start</a:t>
            </a:r>
            <a:r>
              <a:rPr lang="en-US" dirty="0" smtClean="0"/>
              <a:t>(…) { … }</a:t>
            </a:r>
            <a:endParaRPr lang="en-US" dirty="0"/>
          </a:p>
        </p:txBody>
      </p:sp>
      <p:cxnSp>
        <p:nvCxnSpPr>
          <p:cNvPr id="66" name="直線接點 65"/>
          <p:cNvCxnSpPr/>
          <p:nvPr/>
        </p:nvCxnSpPr>
        <p:spPr>
          <a:xfrm>
            <a:off x="4516391" y="1841157"/>
            <a:ext cx="0" cy="2588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8365525" y="1841157"/>
            <a:ext cx="0" cy="2588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4516391" y="2153300"/>
            <a:ext cx="3849134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5098899" y="1937743"/>
            <a:ext cx="239321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Task.Run</a:t>
            </a:r>
            <a:r>
              <a:rPr lang="en-US" dirty="0" smtClean="0"/>
              <a:t>(()=&gt; { … })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</a:t>
            </a:r>
            <a:r>
              <a:rPr lang="zh-TW" altLang="en-US" dirty="0" smtClean="0"/>
              <a:t>實際執行的部分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0589742" y="23848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92" name="直線單箭頭接點 91"/>
          <p:cNvCxnSpPr/>
          <p:nvPr/>
        </p:nvCxnSpPr>
        <p:spPr>
          <a:xfrm>
            <a:off x="2057400" y="3555656"/>
            <a:ext cx="0" cy="156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10039865" y="3555656"/>
            <a:ext cx="0" cy="156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1791731" y="5383925"/>
            <a:ext cx="23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Application.Run</a:t>
            </a:r>
            <a:r>
              <a:rPr lang="en-US" altLang="zh-TW" dirty="0" smtClean="0"/>
              <a:t>(form);</a:t>
            </a:r>
            <a:endParaRPr lang="en-US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8211065" y="3477148"/>
            <a:ext cx="0" cy="1561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6571724" y="5753257"/>
            <a:ext cx="1606379" cy="3459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</a:t>
            </a:r>
            <a:r>
              <a:rPr lang="zh-TW" altLang="en-US" dirty="0" smtClean="0"/>
              <a:t>關機</a:t>
            </a:r>
            <a:endParaRPr lang="en-US" dirty="0"/>
          </a:p>
        </p:txBody>
      </p:sp>
      <p:cxnSp>
        <p:nvCxnSpPr>
          <p:cNvPr id="101" name="直線單箭頭接點 100"/>
          <p:cNvCxnSpPr/>
          <p:nvPr/>
        </p:nvCxnSpPr>
        <p:spPr>
          <a:xfrm flipV="1">
            <a:off x="8149281" y="5452791"/>
            <a:ext cx="0" cy="300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6567619" y="3590093"/>
            <a:ext cx="17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_</a:t>
            </a:r>
            <a:r>
              <a:rPr lang="en-US" altLang="zh-TW" dirty="0" err="1" smtClean="0"/>
              <a:t>form.shutdown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92</Words>
  <Application>Microsoft Office PowerPoint</Application>
  <PresentationFormat>寬螢幕</PresentationFormat>
  <Paragraphs>41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14</cp:revision>
  <dcterms:created xsi:type="dcterms:W3CDTF">2018-05-15T08:07:12Z</dcterms:created>
  <dcterms:modified xsi:type="dcterms:W3CDTF">2018-05-17T14:03:48Z</dcterms:modified>
</cp:coreProperties>
</file>