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A95D2-7F41-469C-AB8C-1D355F837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AA12DE-CD03-49E1-9E4E-16C65CCC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A95C6-776A-4010-BF05-DE968F3E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64616-F349-4FE4-AB80-451EB9D9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247F3-4D6E-4180-9E7E-DC5DFB20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3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2DA5E-5946-476D-9643-A1D093F3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578512-B24F-4D4E-A92E-D4C7E48CF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2F492C-B00C-4DE8-BF98-42B22F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F6AFA-09CC-45B8-8A60-8139EEF7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3BBDAA-7298-4AAD-81E2-6EE38674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60D97C-CF3A-457E-BAC3-8146D0F05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B04688-AF38-477F-95D5-8DB6B57F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810DF-02CE-4F92-8D8E-79F7D77C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13160B-6CB9-4B92-9375-37762AE8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6085F-588C-4866-80B2-CF65CF55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89CC1-8D04-4A31-8CB3-69B4509B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1E18E-4648-449F-BB91-3D0E8DAE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0586F8-6238-45DB-89BA-6C40305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4D620-3F29-4300-832C-BAF91B8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3A6E8-F6A9-440F-A473-F6FD998F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11E0E-77F6-4862-A887-31F14AAC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BB37E-6D0D-43CE-994B-76E4AE22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58014-99C6-4C36-AD27-3FA8D534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336728-0E31-4B08-B84B-B312870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D2EAF-C8BE-4DA6-A1C0-3CFD70EE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96FE7-16A6-40BB-97D4-A0E5D54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8B218-BCBB-48C2-B6E1-84B993EE3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FDD04A-6E65-44D8-BBCA-D147BC14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F037CA-9CF3-4870-8082-BC91C021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ABD4E5-9B33-4F7C-967A-E29E563A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DC3AC-CAB6-454D-B895-7AED1590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78E96-7072-497F-87A6-10F92289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D511C9-00F4-4003-B52F-67D8668C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632E27-3155-4EC2-A2FF-F952C710C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A39EEC-481B-4A4C-BEBB-E6DA92AD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D58E75-F719-4D3C-A408-F144D3E01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9719A6-EA84-41C8-A4AA-E8E98BF2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2C96B9-D862-46C4-BC02-E72526B7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8CDF20-669B-4DE6-8A0E-A009004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CD21A-5FB7-402B-87ED-66F2CFAF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D54DA1-3D0F-462F-9210-9FAC9491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A6DB52-14BB-438F-9D48-DE016228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8AE229-EA94-4E97-BEA0-8AA5B916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A54FB3-74B9-4A3D-A5BD-F8D556DB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1F2ECD-60F2-4A06-A202-A59EF13F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274C0C-27DA-40E6-89EF-47C3EA72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5581B-F02B-4C68-ACB3-2B4AFFF4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F63E4-F727-4837-9DED-A3C6A3C7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972731-CF2F-479E-8C11-9B822C18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2FF493-3BBD-46CB-89D4-04111ED4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B9FD11-E029-4EFB-9D4B-56B9D6C5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E1D85-6221-428D-A0B1-907840C5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E100C-2A95-4020-8946-E1976F5C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B381FA-4559-4D93-B611-C37D20323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C41159-5753-4BDC-A904-9762BAF5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33C4C3-146E-428E-8F1B-B8E9A79B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90F010-EC46-4518-A3BD-446E97A5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337310-E05F-4787-B124-688508D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3FDC77-E454-4F8B-82FD-C05ED061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AB3629-4553-47CB-B448-92EFE73F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CB1F8-EC3D-4AF2-B8B9-5C2682BC2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94D5-EF94-4313-B196-34397303013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8CB49-A134-4B27-952F-C10EF141E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50F28-0CE6-4EB0-92AB-6428CAD6D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BC795C0-8581-45A5-9999-3A8A6CF9B7DE}"/>
              </a:ext>
            </a:extLst>
          </p:cNvPr>
          <p:cNvSpPr/>
          <p:nvPr/>
        </p:nvSpPr>
        <p:spPr>
          <a:xfrm>
            <a:off x="4850713" y="130642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7C60E7-41CB-45CB-8D1F-76D0A6B0237A}"/>
              </a:ext>
            </a:extLst>
          </p:cNvPr>
          <p:cNvSpPr/>
          <p:nvPr/>
        </p:nvSpPr>
        <p:spPr>
          <a:xfrm>
            <a:off x="7858660" y="1306425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2F571-5AD9-4D03-B978-BF7278B0DB49}"/>
              </a:ext>
            </a:extLst>
          </p:cNvPr>
          <p:cNvSpPr/>
          <p:nvPr/>
        </p:nvSpPr>
        <p:spPr>
          <a:xfrm>
            <a:off x="2358190" y="130642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6C2859-E2A8-4AC0-A4F1-79898C006F4B}"/>
              </a:ext>
            </a:extLst>
          </p:cNvPr>
          <p:cNvSpPr/>
          <p:nvPr/>
        </p:nvSpPr>
        <p:spPr>
          <a:xfrm>
            <a:off x="3152273" y="130642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C854BE-C8E5-43E5-8478-26E3004AC4BB}"/>
              </a:ext>
            </a:extLst>
          </p:cNvPr>
          <p:cNvSpPr/>
          <p:nvPr/>
        </p:nvSpPr>
        <p:spPr>
          <a:xfrm>
            <a:off x="3946356" y="130642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F38E8B-FB81-4297-B1D5-FFDA35D6F56C}"/>
              </a:ext>
            </a:extLst>
          </p:cNvPr>
          <p:cNvSpPr/>
          <p:nvPr/>
        </p:nvSpPr>
        <p:spPr>
          <a:xfrm>
            <a:off x="5825271" y="130642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F5E0C4-9745-48D6-88C1-ABC7EDC49860}"/>
              </a:ext>
            </a:extLst>
          </p:cNvPr>
          <p:cNvSpPr/>
          <p:nvPr/>
        </p:nvSpPr>
        <p:spPr>
          <a:xfrm>
            <a:off x="6799829" y="130642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3DF0AC-F83F-483C-94FF-AF954FFEF4ED}"/>
              </a:ext>
            </a:extLst>
          </p:cNvPr>
          <p:cNvSpPr/>
          <p:nvPr/>
        </p:nvSpPr>
        <p:spPr>
          <a:xfrm>
            <a:off x="9055803" y="1306425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BDBFF-07F5-459B-BF27-756FBE6FF6E9}"/>
              </a:ext>
            </a:extLst>
          </p:cNvPr>
          <p:cNvSpPr/>
          <p:nvPr/>
        </p:nvSpPr>
        <p:spPr>
          <a:xfrm>
            <a:off x="10252946" y="1306425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8F38F-7EDB-41C3-829E-197D50F9BDEA}"/>
              </a:ext>
            </a:extLst>
          </p:cNvPr>
          <p:cNvSpPr/>
          <p:nvPr/>
        </p:nvSpPr>
        <p:spPr>
          <a:xfrm>
            <a:off x="2358190" y="2892593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13F493-8882-4071-917D-05BDBFB8062B}"/>
              </a:ext>
            </a:extLst>
          </p:cNvPr>
          <p:cNvSpPr/>
          <p:nvPr/>
        </p:nvSpPr>
        <p:spPr>
          <a:xfrm>
            <a:off x="3152273" y="2892593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4746D1-77EA-4C97-B90B-ED885F9C1F05}"/>
              </a:ext>
            </a:extLst>
          </p:cNvPr>
          <p:cNvSpPr/>
          <p:nvPr/>
        </p:nvSpPr>
        <p:spPr>
          <a:xfrm>
            <a:off x="4120813" y="2892593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09AD56-F740-43DB-B947-9CD94FEF06E2}"/>
              </a:ext>
            </a:extLst>
          </p:cNvPr>
          <p:cNvSpPr/>
          <p:nvPr/>
        </p:nvSpPr>
        <p:spPr>
          <a:xfrm>
            <a:off x="2304048" y="1256295"/>
            <a:ext cx="2450426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C14236-9AE2-4C19-BFB7-1D4E9001A946}"/>
              </a:ext>
            </a:extLst>
          </p:cNvPr>
          <p:cNvSpPr/>
          <p:nvPr/>
        </p:nvSpPr>
        <p:spPr>
          <a:xfrm>
            <a:off x="4814633" y="1256295"/>
            <a:ext cx="2959754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983C03-0AB0-4053-BA48-0C1CA2A746C7}"/>
              </a:ext>
            </a:extLst>
          </p:cNvPr>
          <p:cNvSpPr/>
          <p:nvPr/>
        </p:nvSpPr>
        <p:spPr>
          <a:xfrm>
            <a:off x="7810545" y="1256295"/>
            <a:ext cx="3623495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341912-1672-47A8-9F01-ED5FBE0E9188}"/>
              </a:ext>
            </a:extLst>
          </p:cNvPr>
          <p:cNvSpPr/>
          <p:nvPr/>
        </p:nvSpPr>
        <p:spPr>
          <a:xfrm>
            <a:off x="2304048" y="2841458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1DE9BA-6A41-4250-A2A8-214EBE66E129}"/>
              </a:ext>
            </a:extLst>
          </p:cNvPr>
          <p:cNvSpPr/>
          <p:nvPr/>
        </p:nvSpPr>
        <p:spPr>
          <a:xfrm>
            <a:off x="5406210" y="2892593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A10408-B960-4CAC-B224-20C2591FC629}"/>
              </a:ext>
            </a:extLst>
          </p:cNvPr>
          <p:cNvSpPr/>
          <p:nvPr/>
        </p:nvSpPr>
        <p:spPr>
          <a:xfrm>
            <a:off x="6200293" y="2892593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7BB0CF-E09D-4881-90A9-F0D57CE573F6}"/>
              </a:ext>
            </a:extLst>
          </p:cNvPr>
          <p:cNvSpPr/>
          <p:nvPr/>
        </p:nvSpPr>
        <p:spPr>
          <a:xfrm>
            <a:off x="7168833" y="2892593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192B87-49C8-42DE-9D52-976E6FC29B43}"/>
              </a:ext>
            </a:extLst>
          </p:cNvPr>
          <p:cNvSpPr/>
          <p:nvPr/>
        </p:nvSpPr>
        <p:spPr>
          <a:xfrm>
            <a:off x="5352068" y="2841458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C42721-0340-4721-8C08-8F01D6FD1348}"/>
              </a:ext>
            </a:extLst>
          </p:cNvPr>
          <p:cNvSpPr/>
          <p:nvPr/>
        </p:nvSpPr>
        <p:spPr>
          <a:xfrm>
            <a:off x="8454230" y="2892593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B0BFA2D-E641-40B2-BD98-5E860A9C15FF}"/>
              </a:ext>
            </a:extLst>
          </p:cNvPr>
          <p:cNvSpPr/>
          <p:nvPr/>
        </p:nvSpPr>
        <p:spPr>
          <a:xfrm>
            <a:off x="9248313" y="2892593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105DA6-5FD2-43C8-A43E-E4C85AC54069}"/>
              </a:ext>
            </a:extLst>
          </p:cNvPr>
          <p:cNvSpPr/>
          <p:nvPr/>
        </p:nvSpPr>
        <p:spPr>
          <a:xfrm>
            <a:off x="10216853" y="2892593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A2E40E-3225-4A9D-A428-A6DB99119F5A}"/>
              </a:ext>
            </a:extLst>
          </p:cNvPr>
          <p:cNvSpPr/>
          <p:nvPr/>
        </p:nvSpPr>
        <p:spPr>
          <a:xfrm>
            <a:off x="8400088" y="2841458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2F0019-5615-4369-B784-A7EFB2294AC6}"/>
              </a:ext>
            </a:extLst>
          </p:cNvPr>
          <p:cNvSpPr/>
          <p:nvPr/>
        </p:nvSpPr>
        <p:spPr>
          <a:xfrm>
            <a:off x="2358190" y="4326356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B7D9423-866C-4E08-8A4F-488B3E3FB85D}"/>
              </a:ext>
            </a:extLst>
          </p:cNvPr>
          <p:cNvSpPr/>
          <p:nvPr/>
        </p:nvSpPr>
        <p:spPr>
          <a:xfrm>
            <a:off x="3152273" y="432635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2C32C33-C771-4555-A134-475F3A4A1043}"/>
              </a:ext>
            </a:extLst>
          </p:cNvPr>
          <p:cNvSpPr/>
          <p:nvPr/>
        </p:nvSpPr>
        <p:spPr>
          <a:xfrm>
            <a:off x="4120813" y="4326356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3E7E2C6-D900-4CEE-A399-9A244667A9F2}"/>
              </a:ext>
            </a:extLst>
          </p:cNvPr>
          <p:cNvSpPr/>
          <p:nvPr/>
        </p:nvSpPr>
        <p:spPr>
          <a:xfrm>
            <a:off x="2304048" y="4275221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8D28D7-ED63-4B32-8CA8-2A254D57A245}"/>
              </a:ext>
            </a:extLst>
          </p:cNvPr>
          <p:cNvSpPr/>
          <p:nvPr/>
        </p:nvSpPr>
        <p:spPr>
          <a:xfrm>
            <a:off x="3170322" y="484070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5351167-2B14-4B09-9403-ABF3D43EE1F1}"/>
              </a:ext>
            </a:extLst>
          </p:cNvPr>
          <p:cNvSpPr/>
          <p:nvPr/>
        </p:nvSpPr>
        <p:spPr>
          <a:xfrm>
            <a:off x="4120818" y="4840707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5987915-4569-4ED0-87A7-CE7DD40E2B8E}"/>
              </a:ext>
            </a:extLst>
          </p:cNvPr>
          <p:cNvSpPr/>
          <p:nvPr/>
        </p:nvSpPr>
        <p:spPr>
          <a:xfrm>
            <a:off x="5287882" y="4840707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AC55A34-C3D8-44E3-9DCE-A307535B6246}"/>
              </a:ext>
            </a:extLst>
          </p:cNvPr>
          <p:cNvSpPr/>
          <p:nvPr/>
        </p:nvSpPr>
        <p:spPr>
          <a:xfrm>
            <a:off x="3116180" y="4789572"/>
            <a:ext cx="3362826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C1ED117-D4B9-48A3-BBFD-25FAE17F00C2}"/>
              </a:ext>
            </a:extLst>
          </p:cNvPr>
          <p:cNvSpPr/>
          <p:nvPr/>
        </p:nvSpPr>
        <p:spPr>
          <a:xfrm>
            <a:off x="3982454" y="5355058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41218C-539B-414C-BCC2-B9983079ED15}"/>
              </a:ext>
            </a:extLst>
          </p:cNvPr>
          <p:cNvSpPr/>
          <p:nvPr/>
        </p:nvSpPr>
        <p:spPr>
          <a:xfrm>
            <a:off x="5053265" y="5355058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EE006D-A153-4230-80A8-853F3C1A5867}"/>
              </a:ext>
            </a:extLst>
          </p:cNvPr>
          <p:cNvSpPr/>
          <p:nvPr/>
        </p:nvSpPr>
        <p:spPr>
          <a:xfrm>
            <a:off x="6424866" y="5355058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762160B-C432-4D00-AE21-3ACAF430475D}"/>
              </a:ext>
            </a:extLst>
          </p:cNvPr>
          <p:cNvSpPr/>
          <p:nvPr/>
        </p:nvSpPr>
        <p:spPr>
          <a:xfrm>
            <a:off x="3928312" y="5303923"/>
            <a:ext cx="3687678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箭號: 向下 52">
            <a:extLst>
              <a:ext uri="{FF2B5EF4-FFF2-40B4-BE49-F238E27FC236}">
                <a16:creationId xmlns:a16="http://schemas.microsoft.com/office/drawing/2014/main" id="{4614B7A0-75BD-4A33-A0AF-316EC22653EB}"/>
              </a:ext>
            </a:extLst>
          </p:cNvPr>
          <p:cNvSpPr/>
          <p:nvPr/>
        </p:nvSpPr>
        <p:spPr>
          <a:xfrm>
            <a:off x="11273589" y="883316"/>
            <a:ext cx="354932" cy="25867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6CCD7D61-4B61-44D8-9B90-593A8E4247F7}"/>
              </a:ext>
            </a:extLst>
          </p:cNvPr>
          <p:cNvSpPr/>
          <p:nvPr/>
        </p:nvSpPr>
        <p:spPr>
          <a:xfrm>
            <a:off x="5139470" y="2524626"/>
            <a:ext cx="354932" cy="25867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21941013-C60E-40B5-ACC5-F17788CA2169}"/>
              </a:ext>
            </a:extLst>
          </p:cNvPr>
          <p:cNvSpPr/>
          <p:nvPr/>
        </p:nvSpPr>
        <p:spPr>
          <a:xfrm>
            <a:off x="5110416" y="3965407"/>
            <a:ext cx="354932" cy="25867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5D217E7-80A8-4BBB-B238-A53111F985B9}"/>
              </a:ext>
            </a:extLst>
          </p:cNvPr>
          <p:cNvSpPr/>
          <p:nvPr/>
        </p:nvSpPr>
        <p:spPr>
          <a:xfrm rot="10800000">
            <a:off x="11273589" y="1769641"/>
            <a:ext cx="354932" cy="25867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箭號: 向下 56">
            <a:extLst>
              <a:ext uri="{FF2B5EF4-FFF2-40B4-BE49-F238E27FC236}">
                <a16:creationId xmlns:a16="http://schemas.microsoft.com/office/drawing/2014/main" id="{8C5EB404-4364-4BD1-A05E-3774553AF00C}"/>
              </a:ext>
            </a:extLst>
          </p:cNvPr>
          <p:cNvSpPr/>
          <p:nvPr/>
        </p:nvSpPr>
        <p:spPr>
          <a:xfrm rot="10800000">
            <a:off x="11249525" y="3355809"/>
            <a:ext cx="354932" cy="25867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BB008652-6D9E-4A61-9D18-F93F35693DC9}"/>
              </a:ext>
            </a:extLst>
          </p:cNvPr>
          <p:cNvSpPr/>
          <p:nvPr/>
        </p:nvSpPr>
        <p:spPr>
          <a:xfrm rot="10800000">
            <a:off x="7455613" y="5818274"/>
            <a:ext cx="354932" cy="25867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</Words>
  <Application>Microsoft Office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</cp:revision>
  <dcterms:created xsi:type="dcterms:W3CDTF">2019-06-14T19:06:25Z</dcterms:created>
  <dcterms:modified xsi:type="dcterms:W3CDTF">2019-06-14T22:34:09Z</dcterms:modified>
</cp:coreProperties>
</file>