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92661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WebAPI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86063" y="2177715"/>
            <a:ext cx="190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22421" y="1860885"/>
            <a:ext cx="181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CreateOrders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10000 orders/sec</a:t>
            </a:r>
            <a:endParaRPr 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6451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876800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320590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柱 13"/>
          <p:cNvSpPr/>
          <p:nvPr/>
        </p:nvSpPr>
        <p:spPr>
          <a:xfrm>
            <a:off x="7060939" y="1604211"/>
            <a:ext cx="1280956" cy="1171073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4" idx="2"/>
          </p:cNvCxnSpPr>
          <p:nvPr/>
        </p:nvCxnSpPr>
        <p:spPr>
          <a:xfrm>
            <a:off x="3414556" y="2695072"/>
            <a:ext cx="0" cy="68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692661" y="3376863"/>
            <a:ext cx="1443790" cy="103471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836822" y="1098885"/>
            <a:ext cx="4427621" cy="4307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2157665" y="1427747"/>
            <a:ext cx="3785936" cy="36495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接點 6"/>
          <p:cNvCxnSpPr>
            <a:stCxn id="4" idx="0"/>
            <a:endCxn id="5" idx="0"/>
          </p:cNvCxnSpPr>
          <p:nvPr/>
        </p:nvCxnSpPr>
        <p:spPr>
          <a:xfrm>
            <a:off x="4050633" y="1098885"/>
            <a:ext cx="0" cy="3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299284" y="1098885"/>
            <a:ext cx="40105" cy="3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4515853" y="1155032"/>
            <a:ext cx="88231" cy="33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740442" y="1259305"/>
            <a:ext cx="96257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930316" y="216568"/>
            <a:ext cx="810126" cy="393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497180" y="3056021"/>
            <a:ext cx="1106904" cy="393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19" name="向下箭號 18"/>
          <p:cNvSpPr/>
          <p:nvPr/>
        </p:nvSpPr>
        <p:spPr>
          <a:xfrm rot="1307425">
            <a:off x="4634487" y="737894"/>
            <a:ext cx="457200" cy="31282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4948991" y="1347537"/>
            <a:ext cx="144377" cy="2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7" idx="3"/>
          </p:cNvCxnSpPr>
          <p:nvPr/>
        </p:nvCxnSpPr>
        <p:spPr>
          <a:xfrm flipH="1">
            <a:off x="4740442" y="413084"/>
            <a:ext cx="21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350043" y="136358"/>
            <a:ext cx="152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Orders: Amount</a:t>
            </a:r>
            <a:endParaRPr lang="en-US" sz="1600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4106779" y="1532021"/>
            <a:ext cx="23818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194116" y="1560410"/>
            <a:ext cx="451299" cy="149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15853" y="609600"/>
            <a:ext cx="176342" cy="56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948991" y="639536"/>
            <a:ext cx="280735" cy="284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59768" y="1732547"/>
            <a:ext cx="2687053" cy="6015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959768" y="3561347"/>
            <a:ext cx="2687053" cy="6015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16505" y="2646947"/>
            <a:ext cx="4732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16505" y="3200399"/>
            <a:ext cx="4732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917032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2582780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圓角矩形 10"/>
          <p:cNvSpPr/>
          <p:nvPr/>
        </p:nvSpPr>
        <p:spPr>
          <a:xfrm>
            <a:off x="3272591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5799223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肘形接點 16"/>
          <p:cNvCxnSpPr>
            <a:stCxn id="4" idx="3"/>
            <a:endCxn id="12" idx="3"/>
          </p:cNvCxnSpPr>
          <p:nvPr/>
        </p:nvCxnSpPr>
        <p:spPr>
          <a:xfrm>
            <a:off x="5646821" y="2033337"/>
            <a:ext cx="697833" cy="886326"/>
          </a:xfrm>
          <a:prstGeom prst="bentConnector3">
            <a:avLst>
              <a:gd name="adj1" fmla="val 13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2" idx="3"/>
            <a:endCxn id="5" idx="3"/>
          </p:cNvCxnSpPr>
          <p:nvPr/>
        </p:nvCxnSpPr>
        <p:spPr>
          <a:xfrm flipH="1">
            <a:off x="5646821" y="2919663"/>
            <a:ext cx="697833" cy="942474"/>
          </a:xfrm>
          <a:prstGeom prst="bentConnector3">
            <a:avLst>
              <a:gd name="adj1" fmla="val -3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962400" y="28314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………………………..</a:t>
            </a:r>
            <a:endParaRPr lang="en-US" dirty="0"/>
          </a:p>
        </p:txBody>
      </p:sp>
      <p:cxnSp>
        <p:nvCxnSpPr>
          <p:cNvPr id="22" name="肘形接點 21"/>
          <p:cNvCxnSpPr>
            <a:stCxn id="9" idx="1"/>
            <a:endCxn id="5" idx="1"/>
          </p:cNvCxnSpPr>
          <p:nvPr/>
        </p:nvCxnSpPr>
        <p:spPr>
          <a:xfrm rot="10800000" flipH="1" flipV="1">
            <a:off x="1917032" y="2919663"/>
            <a:ext cx="1042736" cy="942474"/>
          </a:xfrm>
          <a:prstGeom prst="bentConnector3">
            <a:avLst>
              <a:gd name="adj1" fmla="val -32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4" idx="1"/>
          </p:cNvCxnSpPr>
          <p:nvPr/>
        </p:nvCxnSpPr>
        <p:spPr>
          <a:xfrm>
            <a:off x="1403684" y="2033336"/>
            <a:ext cx="1556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55553" y="1724527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630906" y="1672389"/>
            <a:ext cx="264695" cy="2807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5434262" y="1863071"/>
            <a:ext cx="264695" cy="2807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6011778" y="2775283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橢圓 29"/>
          <p:cNvSpPr/>
          <p:nvPr/>
        </p:nvSpPr>
        <p:spPr>
          <a:xfrm>
            <a:off x="5325981" y="3721767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3027946" y="3721767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690765" y="19768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586666" y="37735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699792" y="37895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76287" y="30800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604208" y="30800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646821" y="1708485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4</cp:revision>
  <dcterms:created xsi:type="dcterms:W3CDTF">2018-04-04T07:46:23Z</dcterms:created>
  <dcterms:modified xsi:type="dcterms:W3CDTF">2018-04-04T15:38:39Z</dcterms:modified>
</cp:coreProperties>
</file>