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60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94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7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6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68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3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78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8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42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ABD1-DD9B-46C9-AF9D-45F2D6A20CB2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11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ABD1-DD9B-46C9-AF9D-45F2D6A20CB2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2B6F-1413-402F-894C-AD39952629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00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72156" y="749030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10509" y="4445540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82884" y="982494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85798" y="1113816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7" idx="6"/>
            <a:endCxn id="6" idx="1"/>
          </p:cNvCxnSpPr>
          <p:nvPr/>
        </p:nvCxnSpPr>
        <p:spPr>
          <a:xfrm>
            <a:off x="938719" y="1235413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682884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3779168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875452" y="1682887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1682884" y="2869661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394916" y="700072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8474164" y="2227953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8394916" y="2898522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74164" y="4431269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8560286" y="3358476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IP2C.SDK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8560286" y="865762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8560286" y="1479980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2694561" y="1488332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4790845" y="1488332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6887129" y="2655653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801810" y="2636197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2690907" y="2636197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07002" y="1429965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TCP:</a:t>
            </a:r>
            <a:r>
              <a:rPr lang="zh-TW" altLang="en-US" dirty="0" smtClean="0"/>
              <a:t> </a:t>
            </a:r>
            <a:r>
              <a:rPr lang="en-US" altLang="zh-TW" dirty="0" smtClean="0"/>
              <a:t>8000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2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765300" y="1358900"/>
            <a:ext cx="9867900" cy="3683000"/>
          </a:xfrm>
          <a:prstGeom prst="roundRect">
            <a:avLst>
              <a:gd name="adj" fmla="val 12893"/>
            </a:avLst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895850" y="984250"/>
            <a:ext cx="3289300" cy="74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 Gateway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60599" y="3006725"/>
            <a:ext cx="9039225" cy="622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Message / Event-Driven / IPC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60600" y="1482725"/>
            <a:ext cx="2438400" cy="74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8" name="圓柱 7"/>
          <p:cNvSpPr/>
          <p:nvPr/>
        </p:nvSpPr>
        <p:spPr>
          <a:xfrm>
            <a:off x="1854200" y="5222875"/>
            <a:ext cx="2362200" cy="1054100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</a:t>
            </a:r>
            <a:endParaRPr lang="zh-TW" altLang="en-US" dirty="0"/>
          </a:p>
        </p:txBody>
      </p:sp>
      <p:sp>
        <p:nvSpPr>
          <p:cNvPr id="9" name="圓柱 8"/>
          <p:cNvSpPr/>
          <p:nvPr/>
        </p:nvSpPr>
        <p:spPr>
          <a:xfrm>
            <a:off x="8953500" y="5222875"/>
            <a:ext cx="2362200" cy="10541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Logs</a:t>
            </a:r>
            <a:endParaRPr lang="zh-TW" altLang="en-US" dirty="0"/>
          </a:p>
        </p:txBody>
      </p:sp>
      <p:sp>
        <p:nvSpPr>
          <p:cNvPr id="10" name="圓柱 9"/>
          <p:cNvSpPr/>
          <p:nvPr/>
        </p:nvSpPr>
        <p:spPr>
          <a:xfrm>
            <a:off x="4330700" y="5222875"/>
            <a:ext cx="2362200" cy="1054100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2606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9464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36449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43624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50800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57975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64833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71818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789940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8616950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9331325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10048875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0766425" y="2374900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/>
        </p:nvSpPr>
        <p:spPr>
          <a:xfrm>
            <a:off x="22606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29464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36449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43624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50800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57975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64833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圓角矩形 41"/>
          <p:cNvSpPr/>
          <p:nvPr/>
        </p:nvSpPr>
        <p:spPr>
          <a:xfrm>
            <a:off x="71818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圓角矩形 42"/>
          <p:cNvSpPr/>
          <p:nvPr/>
        </p:nvSpPr>
        <p:spPr>
          <a:xfrm>
            <a:off x="789940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8616950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圓角矩形 44"/>
          <p:cNvSpPr/>
          <p:nvPr/>
        </p:nvSpPr>
        <p:spPr>
          <a:xfrm>
            <a:off x="9331325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圓角矩形 45"/>
          <p:cNvSpPr/>
          <p:nvPr/>
        </p:nvSpPr>
        <p:spPr>
          <a:xfrm>
            <a:off x="10048875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>
            <a:off x="10766425" y="3775075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22606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29464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圓角矩形 49"/>
          <p:cNvSpPr/>
          <p:nvPr/>
        </p:nvSpPr>
        <p:spPr>
          <a:xfrm>
            <a:off x="36449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43624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圓角矩形 51"/>
          <p:cNvSpPr/>
          <p:nvPr/>
        </p:nvSpPr>
        <p:spPr>
          <a:xfrm>
            <a:off x="50800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57975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64833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圓角矩形 54"/>
          <p:cNvSpPr/>
          <p:nvPr/>
        </p:nvSpPr>
        <p:spPr>
          <a:xfrm>
            <a:off x="71818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>
            <a:off x="789940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圓角矩形 56"/>
          <p:cNvSpPr/>
          <p:nvPr/>
        </p:nvSpPr>
        <p:spPr>
          <a:xfrm>
            <a:off x="8616950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 57"/>
          <p:cNvSpPr/>
          <p:nvPr/>
        </p:nvSpPr>
        <p:spPr>
          <a:xfrm>
            <a:off x="9331325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10048875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>
            <a:off x="10766425" y="4379913"/>
            <a:ext cx="533400" cy="48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6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29872</TotalTime>
  <Words>31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7</cp:revision>
  <dcterms:created xsi:type="dcterms:W3CDTF">2017-05-23T15:17:31Z</dcterms:created>
  <dcterms:modified xsi:type="dcterms:W3CDTF">2017-06-27T16:25:56Z</dcterms:modified>
</cp:coreProperties>
</file>