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60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94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7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6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68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3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78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8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42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11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ABD1-DD9B-46C9-AF9D-45F2D6A20CB2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00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72156" y="749030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10509" y="4445540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82884" y="982494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85798" y="1113816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7" idx="6"/>
            <a:endCxn id="6" idx="1"/>
          </p:cNvCxnSpPr>
          <p:nvPr/>
        </p:nvCxnSpPr>
        <p:spPr>
          <a:xfrm>
            <a:off x="938719" y="1235413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682884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3779168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875452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682884" y="2869661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394916" y="700072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474164" y="2227953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8394916" y="2898522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74164" y="4431269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8560286" y="3358476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8560286" y="865762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8560286" y="1479980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2694561" y="1488332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4790845" y="1488332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6887129" y="2655653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801810" y="2636197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690907" y="2636197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07002" y="1429965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TCP:</a:t>
            </a:r>
            <a:r>
              <a:rPr lang="zh-TW" altLang="en-US" dirty="0" smtClean="0"/>
              <a:t> </a:t>
            </a:r>
            <a:r>
              <a:rPr lang="en-US" altLang="zh-TW" dirty="0" smtClean="0"/>
              <a:t>8000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2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15751</TotalTime>
  <Words>19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2</cp:revision>
  <dcterms:created xsi:type="dcterms:W3CDTF">2017-05-23T15:17:31Z</dcterms:created>
  <dcterms:modified xsi:type="dcterms:W3CDTF">2017-06-03T13:49:08Z</dcterms:modified>
</cp:coreProperties>
</file>