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1FDB9C-9AC8-4B2C-A7C8-CC2D995FA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AD2B0B-A8EF-442F-8D36-D2ECCC9F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60018-C9B3-4BAC-BB1C-29D440A0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04F3C9-1C1F-4342-AA5A-0882B439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159F6F-92E9-4124-BE94-BBD5D932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43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E936F-1BB3-472E-B227-661BAA3A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F7AA21-89A8-489E-ABE0-BC976F2D8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4033F-1BF4-44CF-B474-E096F250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014D50-3508-4C1A-8305-8FC35AB0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90C67D-3ADB-4795-8088-D5E6BC5D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69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18F5A78-AFBF-45BC-AA9A-7CFFD4560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72AA3F-F387-40DA-8409-BD59BC345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883CF7-D5E8-49DA-AA12-24C11AF5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C15A77-20C1-404F-A48B-3D0C4060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703B87-CA9F-4D68-9C6A-77BDE023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0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10D36-8CB6-4C77-88F7-1729CDF1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B7AF1E-717C-4127-8A02-16C8D1506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B5EF50-BC8C-4C5F-9057-3CF1F487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650F8-D860-4589-B6C3-890EAE45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04C57B-A378-4D09-AE23-DFA0DADA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8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17501F-BCF7-4DF0-8F47-1AA3055E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D8F615-D847-4DE4-899E-E34F1AF1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883534-18E0-43E6-A6ED-43237EF7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EF6E6-3762-4C41-BCEF-0E191775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EEB68F-7796-4681-9777-60D33DA2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98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55594-4E49-4D8D-A65B-EB95E772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70B95F-9438-425F-BED1-6D0EB2E04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EE5A79-E36B-4DF9-9545-0A65370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274796-9889-4D70-A30D-7F61FDB2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E4CA98-F9B8-4315-B112-544A87BD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664EBE-2F64-4D8B-8C54-3B303E6B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67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4FC23-B460-4E77-AA52-F64AE1D4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0AAC4B-3936-4D93-884F-425BAB3EB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352047-B836-4D26-989A-FCC034A6B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2EBE2B-6A9D-47E3-94C5-575FE0BBF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D475B0-0305-4DD8-BACC-1B58BFAF0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9F302F3-CD54-4EAF-A78F-4C373367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DADFEE-7689-4444-A0EF-13372CB2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26EA40-0EC7-4EE5-A4AD-D8E79084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6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BD8DC-9093-4344-B820-21DF0CDF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C115E5-66E3-4207-B8D0-50887512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453B98-8516-42BF-AF53-386347B4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F58EB5-6473-4D40-9A62-32E6ED0B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58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9B9375-1B72-48D1-8913-EC10AF23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75E9D5F-DB13-4FF8-9562-741E9407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D6720C-D0E4-4136-90E6-02207FF7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43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E2C0D-38FF-496F-87AB-CD98A99D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34C7B0-255D-41D3-86EA-9E37BC252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CC7088-DE90-4FF4-99A2-AE06E3A55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92C721-9B97-4678-BE8A-619BB89C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CD027E-E229-4544-9FB1-777D18D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BE7C0A-322C-45A2-902C-6D34A3B6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58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479069-407E-4D8B-99DE-8B71A535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70FB54-ECE5-44BF-96D7-2448BEC33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D2C104-91FF-47FC-A3AC-67449014E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9572CC-F5D1-4134-B4D8-727F4A69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EA44-22A0-4606-8C0F-AAFFC0087744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3C9BE5-9D47-4058-B741-B5019F2A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754DB-24B2-4E2F-8F4A-129B3970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35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041AFE-5229-4A0F-A644-2C0ADAB1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79D8A1-F0D8-4E65-9D77-13FB4EDB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3EDAB9-CC1C-4D74-981A-313D21223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EA44-22A0-4606-8C0F-AAFFC0087744}" type="datetimeFigureOut">
              <a:rPr lang="zh-TW" altLang="en-US" smtClean="0"/>
              <a:t>2022/2/2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F35853-0CB4-4996-BE22-BECA1F42C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0EB661-B938-473E-94F1-E9DEC56FA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4CD62-6016-4C69-96E3-A34EA0E1E4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34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33896BF-9BA9-4064-951D-919309FB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52" y="0"/>
            <a:ext cx="1023149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C7582E1-9236-4F42-ADCE-ED2D52265A3F}"/>
              </a:ext>
            </a:extLst>
          </p:cNvPr>
          <p:cNvSpPr/>
          <p:nvPr/>
        </p:nvSpPr>
        <p:spPr>
          <a:xfrm>
            <a:off x="6220495" y="940158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UAP</a:t>
            </a:r>
            <a:r>
              <a:rPr lang="zh-TW" altLang="en-US" sz="1100" dirty="0">
                <a:solidFill>
                  <a:schemeClr val="tx1"/>
                </a:solidFill>
              </a:rPr>
              <a:t> </a:t>
            </a:r>
            <a:r>
              <a:rPr lang="en-US" altLang="zh-TW" sz="1100" dirty="0">
                <a:solidFill>
                  <a:schemeClr val="tx1"/>
                </a:solidFill>
              </a:rPr>
              <a:t>AC-LR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9E9701-AECF-4033-BF16-F2A577BC31B6}"/>
              </a:ext>
            </a:extLst>
          </p:cNvPr>
          <p:cNvSpPr/>
          <p:nvPr/>
        </p:nvSpPr>
        <p:spPr>
          <a:xfrm>
            <a:off x="6220495" y="2086378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UVC-G3-Flex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85CE17-EB07-49FA-B79C-FB31F92E7E78}"/>
              </a:ext>
            </a:extLst>
          </p:cNvPr>
          <p:cNvSpPr/>
          <p:nvPr/>
        </p:nvSpPr>
        <p:spPr>
          <a:xfrm>
            <a:off x="6220495" y="3152104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UAP</a:t>
            </a:r>
            <a:r>
              <a:rPr lang="zh-TW" altLang="en-US" sz="1100" dirty="0">
                <a:solidFill>
                  <a:schemeClr val="tx1"/>
                </a:solidFill>
              </a:rPr>
              <a:t> </a:t>
            </a:r>
            <a:r>
              <a:rPr lang="en-US" altLang="zh-TW" sz="1100" dirty="0">
                <a:solidFill>
                  <a:schemeClr val="tx1"/>
                </a:solidFill>
              </a:rPr>
              <a:t>AC-Lite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53B6F6-DAF5-415E-ABD4-AB42C62DD0C9}"/>
              </a:ext>
            </a:extLst>
          </p:cNvPr>
          <p:cNvSpPr/>
          <p:nvPr/>
        </p:nvSpPr>
        <p:spPr>
          <a:xfrm>
            <a:off x="6220495" y="4230711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UVC-G3-Flex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48C4E0-E058-42C4-A1B5-29EBC3DA799C}"/>
              </a:ext>
            </a:extLst>
          </p:cNvPr>
          <p:cNvSpPr/>
          <p:nvPr/>
        </p:nvSpPr>
        <p:spPr>
          <a:xfrm>
            <a:off x="6220495" y="5309318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USW-Flex-Mini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C148A4-4670-4975-8135-F1A2A2754419}"/>
              </a:ext>
            </a:extLst>
          </p:cNvPr>
          <p:cNvSpPr/>
          <p:nvPr/>
        </p:nvSpPr>
        <p:spPr>
          <a:xfrm>
            <a:off x="6220495" y="6410462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UAP</a:t>
            </a:r>
            <a:r>
              <a:rPr lang="zh-TW" altLang="en-US" sz="1100" dirty="0">
                <a:solidFill>
                  <a:schemeClr val="tx1"/>
                </a:solidFill>
              </a:rPr>
              <a:t> </a:t>
            </a:r>
            <a:r>
              <a:rPr lang="en-US" altLang="zh-TW" sz="1100" dirty="0">
                <a:solidFill>
                  <a:schemeClr val="tx1"/>
                </a:solidFill>
              </a:rPr>
              <a:t>AC-Lite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432C4A-96A3-4813-B43A-62C69CAC092D}"/>
              </a:ext>
            </a:extLst>
          </p:cNvPr>
          <p:cNvSpPr/>
          <p:nvPr/>
        </p:nvSpPr>
        <p:spPr>
          <a:xfrm>
            <a:off x="3728435" y="3699456"/>
            <a:ext cx="1674252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USW-Enterprise-24PoE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DF21AE-0DAD-4F17-BF26-D11B3BD321DA}"/>
              </a:ext>
            </a:extLst>
          </p:cNvPr>
          <p:cNvSpPr/>
          <p:nvPr/>
        </p:nvSpPr>
        <p:spPr>
          <a:xfrm>
            <a:off x="1622737" y="3699456"/>
            <a:ext cx="1249251" cy="270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UDM-PRO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42627E-DAA1-4A10-B82C-74447FD53F46}"/>
              </a:ext>
            </a:extLst>
          </p:cNvPr>
          <p:cNvSpPr/>
          <p:nvPr/>
        </p:nvSpPr>
        <p:spPr>
          <a:xfrm>
            <a:off x="8461419" y="3152103"/>
            <a:ext cx="1249251" cy="209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UVC-G3-Instant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3D8B40-E8E5-4374-A9E9-3571F264F9F5}"/>
              </a:ext>
            </a:extLst>
          </p:cNvPr>
          <p:cNvSpPr/>
          <p:nvPr/>
        </p:nvSpPr>
        <p:spPr>
          <a:xfrm>
            <a:off x="8461419" y="970744"/>
            <a:ext cx="1249251" cy="209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UVC-G3-Instant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2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EBA6B6EC-5F42-4968-9D6C-426E64E45A20}"/>
              </a:ext>
            </a:extLst>
          </p:cNvPr>
          <p:cNvSpPr/>
          <p:nvPr/>
        </p:nvSpPr>
        <p:spPr>
          <a:xfrm>
            <a:off x="7765958" y="1036749"/>
            <a:ext cx="2743202" cy="5821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100" dirty="0" err="1">
                <a:solidFill>
                  <a:schemeClr val="accent1"/>
                </a:solidFill>
              </a:rPr>
              <a:t>WiFi</a:t>
            </a:r>
            <a:endParaRPr lang="zh-TW" altLang="en-US" sz="1100" dirty="0">
              <a:solidFill>
                <a:schemeClr val="accent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CBF5ED7-1FB8-4AF9-BB8C-0FD9D4B89406}"/>
              </a:ext>
            </a:extLst>
          </p:cNvPr>
          <p:cNvSpPr/>
          <p:nvPr/>
        </p:nvSpPr>
        <p:spPr>
          <a:xfrm>
            <a:off x="4636394" y="1036749"/>
            <a:ext cx="3039414" cy="5821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100" dirty="0">
                <a:solidFill>
                  <a:schemeClr val="accent1"/>
                </a:solidFill>
              </a:rPr>
              <a:t>Wired (switch)</a:t>
            </a:r>
            <a:endParaRPr lang="zh-TW" altLang="en-US" sz="1100" dirty="0">
              <a:solidFill>
                <a:schemeClr val="accent1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2FDD88E-73D9-42CF-94D7-4B134D85B1E3}"/>
              </a:ext>
            </a:extLst>
          </p:cNvPr>
          <p:cNvSpPr/>
          <p:nvPr/>
        </p:nvSpPr>
        <p:spPr>
          <a:xfrm>
            <a:off x="495839" y="740533"/>
            <a:ext cx="2182968" cy="1036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UDM-PRO</a:t>
            </a:r>
          </a:p>
          <a:p>
            <a:endParaRPr lang="en-US" altLang="zh-TW" sz="1200" dirty="0">
              <a:solidFill>
                <a:schemeClr val="accent1"/>
              </a:solidFill>
            </a:endParaRPr>
          </a:p>
          <a:p>
            <a:r>
              <a:rPr lang="en-US" altLang="zh-TW" sz="1200" dirty="0">
                <a:solidFill>
                  <a:schemeClr val="accent1"/>
                </a:solidFill>
              </a:rPr>
              <a:t>IDS / IPS: ON</a:t>
            </a:r>
          </a:p>
          <a:p>
            <a:r>
              <a:rPr lang="en-US" altLang="zh-TW" sz="1200" dirty="0">
                <a:solidFill>
                  <a:schemeClr val="accent1"/>
                </a:solidFill>
              </a:rPr>
              <a:t>VPN: L2TP, ON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F8C0552-F284-48A3-84F3-2D896D139A5E}"/>
              </a:ext>
            </a:extLst>
          </p:cNvPr>
          <p:cNvSpPr/>
          <p:nvPr/>
        </p:nvSpPr>
        <p:spPr>
          <a:xfrm>
            <a:off x="2942824" y="1326522"/>
            <a:ext cx="7656490" cy="1313645"/>
          </a:xfrm>
          <a:prstGeom prst="roundRect">
            <a:avLst/>
          </a:prstGeom>
          <a:solidFill>
            <a:srgbClr val="FFFFFF">
              <a:alpha val="74902"/>
            </a:srgb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VLAN: 200, 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一般上網用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Network: 192.168.200.0/24</a:t>
            </a:r>
          </a:p>
          <a:p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DHCP: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DNS: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指向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NAS (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AdGuard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 Home)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D31F06D-CA85-4084-88FC-33FA3FB43A15}"/>
              </a:ext>
            </a:extLst>
          </p:cNvPr>
          <p:cNvSpPr/>
          <p:nvPr/>
        </p:nvSpPr>
        <p:spPr>
          <a:xfrm>
            <a:off x="2942824" y="2711001"/>
            <a:ext cx="7656490" cy="1313645"/>
          </a:xfrm>
          <a:prstGeom prst="roundRect">
            <a:avLst/>
          </a:prstGeom>
          <a:solidFill>
            <a:srgbClr val="FFFFFF">
              <a:alpha val="74902"/>
            </a:srgb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VLAN: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100, NAS 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以及其他服務用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Network: 192.168.100.0/24</a:t>
            </a:r>
          </a:p>
          <a:p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9EAFA03-8331-49AB-BC98-DF9221198E95}"/>
              </a:ext>
            </a:extLst>
          </p:cNvPr>
          <p:cNvSpPr/>
          <p:nvPr/>
        </p:nvSpPr>
        <p:spPr>
          <a:xfrm>
            <a:off x="2942824" y="4095480"/>
            <a:ext cx="7656490" cy="1313645"/>
          </a:xfrm>
          <a:prstGeom prst="roundRect">
            <a:avLst/>
          </a:prstGeom>
          <a:solidFill>
            <a:srgbClr val="FFFFFF">
              <a:alpha val="74902"/>
            </a:srgb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VLAN: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201, Guest / 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對岸的網路家電用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Network: 192.168.201.0/24</a:t>
            </a:r>
          </a:p>
          <a:p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完全與其他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VLAN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隔離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WiFi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連線彼此隔離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此網段的設備只能獨自連到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internet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C7EBB3B-6007-48D6-8DB4-BDE41A387BB3}"/>
              </a:ext>
            </a:extLst>
          </p:cNvPr>
          <p:cNvSpPr/>
          <p:nvPr/>
        </p:nvSpPr>
        <p:spPr>
          <a:xfrm>
            <a:off x="2942824" y="5486400"/>
            <a:ext cx="7656490" cy="1313645"/>
          </a:xfrm>
          <a:prstGeom prst="roundRect">
            <a:avLst/>
          </a:prstGeom>
          <a:solidFill>
            <a:srgbClr val="FFFFFF">
              <a:alpha val="74902"/>
            </a:srgb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VLAN: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0, 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網路骨幹設備用</a:t>
            </a:r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Network: 10.0.0.0/24</a:t>
            </a:r>
          </a:p>
          <a:p>
            <a:endParaRPr lang="en-US" altLang="zh-TW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DHCP: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DHCP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option 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指定 </a:t>
            </a:r>
            <a:r>
              <a:rPr lang="en-US" altLang="zh-TW" sz="1200" dirty="0" err="1">
                <a:solidFill>
                  <a:schemeClr val="bg1">
                    <a:lumMod val="50000"/>
                  </a:schemeClr>
                </a:solidFill>
              </a:rPr>
              <a:t>UniFi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 controller </a:t>
            </a: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</a:rPr>
              <a:t>接管 </a:t>
            </a: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</a:rPr>
              <a:t>IP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218D1876-7968-47F9-8057-E0CB822DB7D6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82104" y="3282502"/>
            <a:ext cx="4365939" cy="1355501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C45C73D8-882B-4BFE-8864-676425C69DE2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2162043" y="1202563"/>
            <a:ext cx="206061" cy="1355501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41FA21D8-3DCF-4752-B24A-C1160742648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1469803" y="1894803"/>
            <a:ext cx="1590540" cy="1355501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760D814F-6042-4507-B057-19532AE0949F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777564" y="2587042"/>
            <a:ext cx="2975019" cy="1355501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6A0047A0-24BE-4B65-A735-3F66A02C74FD}"/>
              </a:ext>
            </a:extLst>
          </p:cNvPr>
          <p:cNvSpPr/>
          <p:nvPr/>
        </p:nvSpPr>
        <p:spPr>
          <a:xfrm>
            <a:off x="4694349" y="3181082"/>
            <a:ext cx="907961" cy="611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NAS</a:t>
            </a:r>
          </a:p>
          <a:p>
            <a:pPr algn="ctr"/>
            <a:r>
              <a:rPr lang="en-US" altLang="zh-TW" sz="1200" dirty="0"/>
              <a:t>DS1821+</a:t>
            </a:r>
            <a:endParaRPr lang="zh-TW" altLang="en-US" sz="1200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A3F31C81-7768-49B4-8DCD-225BA13FFBFE}"/>
              </a:ext>
            </a:extLst>
          </p:cNvPr>
          <p:cNvSpPr/>
          <p:nvPr/>
        </p:nvSpPr>
        <p:spPr>
          <a:xfrm>
            <a:off x="5660265" y="3181082"/>
            <a:ext cx="907961" cy="611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NAS</a:t>
            </a:r>
          </a:p>
          <a:p>
            <a:pPr algn="ctr"/>
            <a:r>
              <a:rPr lang="en-US" altLang="zh-TW" sz="1200" dirty="0"/>
              <a:t>DS918+</a:t>
            </a:r>
            <a:endParaRPr lang="zh-TW" altLang="en-US" sz="1200" dirty="0"/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686FB4C-91A8-4367-8335-0F4D245BFC61}"/>
              </a:ext>
            </a:extLst>
          </p:cNvPr>
          <p:cNvSpPr/>
          <p:nvPr/>
        </p:nvSpPr>
        <p:spPr>
          <a:xfrm>
            <a:off x="6626181" y="3181082"/>
            <a:ext cx="907961" cy="611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Docker</a:t>
            </a:r>
          </a:p>
          <a:p>
            <a:pPr algn="ctr"/>
            <a:r>
              <a:rPr lang="en-US" altLang="zh-TW" sz="1200" dirty="0"/>
              <a:t>(@NAS)</a:t>
            </a:r>
            <a:endParaRPr lang="zh-TW" altLang="en-US" sz="1200" dirty="0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65714DBC-285A-4AFE-9D3A-FFD6D87464EB}"/>
              </a:ext>
            </a:extLst>
          </p:cNvPr>
          <p:cNvSpPr/>
          <p:nvPr/>
        </p:nvSpPr>
        <p:spPr>
          <a:xfrm>
            <a:off x="8107246" y="4159872"/>
            <a:ext cx="103031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掃地機器人</a:t>
            </a:r>
            <a:endParaRPr lang="zh-TW" altLang="en-US" sz="1200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1BD9DD67-6CCE-4A04-BE7E-876874874F23}"/>
              </a:ext>
            </a:extLst>
          </p:cNvPr>
          <p:cNvSpPr/>
          <p:nvPr/>
        </p:nvSpPr>
        <p:spPr>
          <a:xfrm>
            <a:off x="9176195" y="4159872"/>
            <a:ext cx="103031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DC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直流扇</a:t>
            </a:r>
            <a:endParaRPr lang="zh-TW" altLang="en-US" sz="12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FBE1788E-992F-4370-95D3-148219EE7D2E}"/>
              </a:ext>
            </a:extLst>
          </p:cNvPr>
          <p:cNvSpPr/>
          <p:nvPr/>
        </p:nvSpPr>
        <p:spPr>
          <a:xfrm>
            <a:off x="9176197" y="4752302"/>
            <a:ext cx="103031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檯燈</a:t>
            </a:r>
            <a:endParaRPr lang="zh-TW" altLang="en-US" sz="1200" dirty="0"/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5B80467A-0F00-4DE4-99EC-2D29DFE75D00}"/>
              </a:ext>
            </a:extLst>
          </p:cNvPr>
          <p:cNvSpPr/>
          <p:nvPr/>
        </p:nvSpPr>
        <p:spPr>
          <a:xfrm>
            <a:off x="8107246" y="4771618"/>
            <a:ext cx="103031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舊手機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/>
              <a:t>米家</a:t>
            </a:r>
            <a:r>
              <a:rPr lang="en-US" altLang="zh-TW" sz="1200" dirty="0"/>
              <a:t>APP</a:t>
            </a:r>
            <a:endParaRPr lang="zh-TW" altLang="en-US" sz="1200" dirty="0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BA518DF6-2896-438F-8861-FFA264E52D6A}"/>
              </a:ext>
            </a:extLst>
          </p:cNvPr>
          <p:cNvSpPr/>
          <p:nvPr/>
        </p:nvSpPr>
        <p:spPr>
          <a:xfrm>
            <a:off x="7856111" y="1999442"/>
            <a:ext cx="113334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TV</a:t>
            </a: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Chromecast</a:t>
            </a:r>
            <a:endParaRPr lang="zh-TW" altLang="en-US" sz="1200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66A7E9BE-0531-41E8-B4E6-088B139C4B8A}"/>
              </a:ext>
            </a:extLst>
          </p:cNvPr>
          <p:cNvSpPr/>
          <p:nvPr/>
        </p:nvSpPr>
        <p:spPr>
          <a:xfrm>
            <a:off x="9073165" y="1999442"/>
            <a:ext cx="113334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TV</a:t>
            </a: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Apple TV</a:t>
            </a:r>
            <a:endParaRPr lang="zh-TW" altLang="en-US" sz="1200" dirty="0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8F757CEB-5ED2-4D5D-A659-819DA63BEC45}"/>
              </a:ext>
            </a:extLst>
          </p:cNvPr>
          <p:cNvSpPr/>
          <p:nvPr/>
        </p:nvSpPr>
        <p:spPr>
          <a:xfrm>
            <a:off x="8107246" y="5547574"/>
            <a:ext cx="113334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攝影機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G3 Instant</a:t>
            </a:r>
            <a:endParaRPr lang="zh-TW" altLang="en-US" sz="1200" dirty="0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B641D088-A0D8-42E6-ABB8-E26B8066D8F3}"/>
              </a:ext>
            </a:extLst>
          </p:cNvPr>
          <p:cNvSpPr/>
          <p:nvPr/>
        </p:nvSpPr>
        <p:spPr>
          <a:xfrm>
            <a:off x="6513489" y="5547574"/>
            <a:ext cx="113334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攝影機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G3 Flex</a:t>
            </a:r>
            <a:endParaRPr lang="zh-TW" altLang="en-US" sz="1200" dirty="0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7A68744-AA63-4BFC-9584-DAEED7810749}"/>
              </a:ext>
            </a:extLst>
          </p:cNvPr>
          <p:cNvSpPr/>
          <p:nvPr/>
        </p:nvSpPr>
        <p:spPr>
          <a:xfrm>
            <a:off x="5302872" y="5547574"/>
            <a:ext cx="113334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基地台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AC-LR, Lite</a:t>
            </a:r>
            <a:endParaRPr lang="zh-TW" altLang="en-US" sz="1200" dirty="0"/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2E0973AC-9207-4F4B-86E7-38E7C7540EDE}"/>
              </a:ext>
            </a:extLst>
          </p:cNvPr>
          <p:cNvSpPr/>
          <p:nvPr/>
        </p:nvSpPr>
        <p:spPr>
          <a:xfrm>
            <a:off x="6513489" y="6172203"/>
            <a:ext cx="1133343" cy="547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交換器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Flex-Mini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604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158</Words>
  <Application>Microsoft Office PowerPoint</Application>
  <PresentationFormat>寬螢幕</PresentationFormat>
  <Paragraphs>60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2</cp:revision>
  <dcterms:created xsi:type="dcterms:W3CDTF">2022-02-01T17:48:13Z</dcterms:created>
  <dcterms:modified xsi:type="dcterms:W3CDTF">2022-02-01T20:57:01Z</dcterms:modified>
</cp:coreProperties>
</file>