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97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1DC5C-CA15-F145-D8B3-D9DB68F67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52693A4-7463-CF66-BA3C-B324224F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667E13-290D-756B-CB35-CFD73EEC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E9DCCB-7E28-5D48-E905-1F089E98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9D4D23-6933-7FDD-100F-EA37525E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668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DC4C6-4907-6DAA-0CD9-4D6B03E1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EE2198-6F9F-D6E8-87E7-C3F3D3E6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BCE3E6-667B-0DAD-3C2F-DFFB68C5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154B38-5A3F-092B-785E-DAAFAE2C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9BB11-D56E-2360-BBF3-DBCD6B7C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8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68F854-2C5D-0ED9-8998-C6C53852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5EDBA8-F768-10ED-1E94-25AC37485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1E1C19-9F65-1D12-5ED3-33FBD4B2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35A476-96B1-EF3F-9EE2-4D0E8BF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644B9F-F43A-F3FC-63D5-64AFFA19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14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2956A-661F-27FF-2E6B-59ED2143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65855-F4A0-35F7-2F67-2C2ED226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C8D54D-3982-820D-852A-D43F6E1B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05D429-F1A9-2A82-CB37-B6D963BE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25DA1A-DF1A-AD2C-4650-F92F9327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47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62D6A3-7D08-161B-9FCB-1068E104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03EF77-9AE3-FC3E-742C-5A1592430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88B5B-7EAA-EFA8-ECBB-3B0A328C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E2AEE9-733E-2B95-27CE-8371BF92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E70E9-6F7B-D26B-944B-98FA0712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5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C982F-2EC7-3771-88C9-F2DDA1CE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7F2A-4B2D-32F4-CEC9-3BAAC0371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4CB460-0458-629C-ADB5-60289C08F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EDF505-FD88-6F8B-F342-CDBAAC1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DB520-D5AD-64D0-AF95-598C1344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D2AD47-F9F6-11E7-9DDD-9E3069D1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0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D3FBB-DA22-9EBF-7757-24982783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889ACA-AA3F-D7E0-5A3F-3C9424E0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40C9C8-EFD2-4354-A98F-4CF3C0FC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9242AE-3D2A-93EE-41F8-E81E4C80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32DE23-155F-E7EF-BC87-753EF4DA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276529-9066-E4C6-E314-3791AC09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D24F2B-9890-C287-6F41-90211021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A11B61-60A6-259F-C356-4198B3A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63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E444B2-4521-6DEF-4764-85901369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8F1A36-6EDF-1EC2-6A93-014B147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B4161C-65E5-4AC8-5E5D-92AB1DA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CD220B-1002-7593-C316-347CF94A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7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990753-4397-2C4A-105D-E77B1907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4DB123-8044-7FF4-C27A-EEF76689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B616D2-7422-AC73-7F19-27586596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04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E218F-40B0-C6D2-D478-9411462D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354B4-E1CF-EA85-2B43-27171FDA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6586D5-0E20-220D-8164-BCFAC36B2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7EAF1-EA14-68F1-5717-D86F4E0F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0E4D8F-6D7A-497F-DBE0-582F722B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99C1E6-1E1A-348B-80C3-898C41FE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08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D54AF-7C6A-F9B9-6742-B2A2041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125DD5A-2EB1-7EDF-5137-9B0591FD0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FD80FF-68B9-4FF9-7595-F371FAA19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DD9DE-B60A-BBC7-AF52-E588710A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07A95F-6070-270E-8EFA-F3851916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A3E11A-01E2-4D70-78E5-B063F0AB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5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C25AEA-7143-2BF4-77DA-D060E8AD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599B1E-5513-6036-A1A5-33C289987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4E9A8C-0905-3DE6-C795-58076C5BB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EC4B2-AFE3-4971-B0F9-C6D6EBE527D5}" type="datetimeFigureOut">
              <a:rPr lang="zh-TW" altLang="en-US" smtClean="0"/>
              <a:t>2023/1/26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2641C4-779D-048B-556F-1F621FB85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AF202-A98D-25F7-DE81-E4AA37F18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8844-15AD-46EB-8D30-83CB51075DC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13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9841EF-74B6-815A-E55A-723F437F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19125"/>
            <a:ext cx="43148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D5AE4A-0793-FEE3-10E2-7DCFAA126364}"/>
              </a:ext>
            </a:extLst>
          </p:cNvPr>
          <p:cNvSpPr/>
          <p:nvPr/>
        </p:nvSpPr>
        <p:spPr>
          <a:xfrm>
            <a:off x="4343400" y="1386840"/>
            <a:ext cx="1272540" cy="518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575F12-8EC6-7539-86B8-F58665D54856}"/>
              </a:ext>
            </a:extLst>
          </p:cNvPr>
          <p:cNvSpPr txBox="1"/>
          <p:nvPr/>
        </p:nvSpPr>
        <p:spPr>
          <a:xfrm>
            <a:off x="5684520" y="14630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S0-01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7795A2-788E-2338-5A8D-12D8E7A85F19}"/>
              </a:ext>
            </a:extLst>
          </p:cNvPr>
          <p:cNvSpPr/>
          <p:nvPr/>
        </p:nvSpPr>
        <p:spPr>
          <a:xfrm>
            <a:off x="4480560" y="1013460"/>
            <a:ext cx="982980" cy="274320"/>
          </a:xfrm>
          <a:prstGeom prst="rect">
            <a:avLst/>
          </a:prstGeom>
          <a:solidFill>
            <a:srgbClr val="FF09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閃電 8">
            <a:extLst>
              <a:ext uri="{FF2B5EF4-FFF2-40B4-BE49-F238E27FC236}">
                <a16:creationId xmlns:a16="http://schemas.microsoft.com/office/drawing/2014/main" id="{FAE09B38-D79A-8175-4986-04E9E042EA12}"/>
              </a:ext>
            </a:extLst>
          </p:cNvPr>
          <p:cNvSpPr/>
          <p:nvPr/>
        </p:nvSpPr>
        <p:spPr>
          <a:xfrm>
            <a:off x="6831806" y="956310"/>
            <a:ext cx="358140" cy="388620"/>
          </a:xfrm>
          <a:prstGeom prst="lightningBol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01017EB-D1EB-668D-95D5-3A9CBC9F526D}"/>
              </a:ext>
            </a:extLst>
          </p:cNvPr>
          <p:cNvCxnSpPr>
            <a:stCxn id="8" idx="3"/>
          </p:cNvCxnSpPr>
          <p:nvPr/>
        </p:nvCxnSpPr>
        <p:spPr>
          <a:xfrm>
            <a:off x="5463540" y="1150620"/>
            <a:ext cx="140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9841EF-74B6-815A-E55A-723F437F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19125"/>
            <a:ext cx="43148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D5AE4A-0793-FEE3-10E2-7DCFAA126364}"/>
              </a:ext>
            </a:extLst>
          </p:cNvPr>
          <p:cNvSpPr/>
          <p:nvPr/>
        </p:nvSpPr>
        <p:spPr>
          <a:xfrm>
            <a:off x="5189220" y="2676287"/>
            <a:ext cx="1272540" cy="518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575F12-8EC6-7539-86B8-F58665D54856}"/>
              </a:ext>
            </a:extLst>
          </p:cNvPr>
          <p:cNvSpPr txBox="1"/>
          <p:nvPr/>
        </p:nvSpPr>
        <p:spPr>
          <a:xfrm>
            <a:off x="4473960" y="27507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S0-02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5A39F31-9A7F-C0E5-5CC3-D2C229ADA5E3}"/>
              </a:ext>
            </a:extLst>
          </p:cNvPr>
          <p:cNvSpPr/>
          <p:nvPr/>
        </p:nvSpPr>
        <p:spPr>
          <a:xfrm>
            <a:off x="5334000" y="1996440"/>
            <a:ext cx="982980" cy="274320"/>
          </a:xfrm>
          <a:prstGeom prst="rect">
            <a:avLst/>
          </a:prstGeom>
          <a:solidFill>
            <a:srgbClr val="FF09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673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9841EF-74B6-815A-E55A-723F437F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19125"/>
            <a:ext cx="43148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D5AE4A-0793-FEE3-10E2-7DCFAA126364}"/>
              </a:ext>
            </a:extLst>
          </p:cNvPr>
          <p:cNvSpPr/>
          <p:nvPr/>
        </p:nvSpPr>
        <p:spPr>
          <a:xfrm>
            <a:off x="5189220" y="2676287"/>
            <a:ext cx="1272540" cy="518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575F12-8EC6-7539-86B8-F58665D54856}"/>
              </a:ext>
            </a:extLst>
          </p:cNvPr>
          <p:cNvSpPr txBox="1"/>
          <p:nvPr/>
        </p:nvSpPr>
        <p:spPr>
          <a:xfrm>
            <a:off x="4473960" y="27507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S0-03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864A25-9B65-3279-2329-757E146E7F4F}"/>
              </a:ext>
            </a:extLst>
          </p:cNvPr>
          <p:cNvSpPr/>
          <p:nvPr/>
        </p:nvSpPr>
        <p:spPr>
          <a:xfrm>
            <a:off x="6461760" y="2798207"/>
            <a:ext cx="982980" cy="274320"/>
          </a:xfrm>
          <a:prstGeom prst="rect">
            <a:avLst/>
          </a:prstGeom>
          <a:solidFill>
            <a:srgbClr val="FF09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59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59841EF-74B6-815A-E55A-723F437F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619125"/>
            <a:ext cx="43148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D5AE4A-0793-FEE3-10E2-7DCFAA126364}"/>
              </a:ext>
            </a:extLst>
          </p:cNvPr>
          <p:cNvSpPr/>
          <p:nvPr/>
        </p:nvSpPr>
        <p:spPr>
          <a:xfrm>
            <a:off x="5189220" y="2676287"/>
            <a:ext cx="1272540" cy="518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A575F12-8EC6-7539-86B8-F58665D54856}"/>
              </a:ext>
            </a:extLst>
          </p:cNvPr>
          <p:cNvSpPr txBox="1"/>
          <p:nvPr/>
        </p:nvSpPr>
        <p:spPr>
          <a:xfrm>
            <a:off x="4473960" y="275070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S0-04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0845507-BA0E-F5F2-5357-F6C35B3AB2E4}"/>
              </a:ext>
            </a:extLst>
          </p:cNvPr>
          <p:cNvSpPr/>
          <p:nvPr/>
        </p:nvSpPr>
        <p:spPr>
          <a:xfrm>
            <a:off x="6461760" y="2982873"/>
            <a:ext cx="1112520" cy="274320"/>
          </a:xfrm>
          <a:prstGeom prst="rect">
            <a:avLst/>
          </a:prstGeom>
          <a:solidFill>
            <a:srgbClr val="FF09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4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</Words>
  <Application>Microsoft Office PowerPoint</Application>
  <PresentationFormat>寬螢幕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</cp:revision>
  <dcterms:created xsi:type="dcterms:W3CDTF">2023-01-26T16:07:32Z</dcterms:created>
  <dcterms:modified xsi:type="dcterms:W3CDTF">2023-01-26T19:24:43Z</dcterms:modified>
</cp:coreProperties>
</file>