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C412-56D7-4F6A-9424-F0D4C6F3F23E}" type="datetimeFigureOut">
              <a:rPr lang="zh-TW" altLang="en-US" smtClean="0"/>
              <a:t>2016/9/17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55B-1A4C-4AF9-9749-CA712BE27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54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C412-56D7-4F6A-9424-F0D4C6F3F23E}" type="datetimeFigureOut">
              <a:rPr lang="zh-TW" altLang="en-US" smtClean="0"/>
              <a:t>2016/9/17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55B-1A4C-4AF9-9749-CA712BE27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1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C412-56D7-4F6A-9424-F0D4C6F3F23E}" type="datetimeFigureOut">
              <a:rPr lang="zh-TW" altLang="en-US" smtClean="0"/>
              <a:t>2016/9/17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55B-1A4C-4AF9-9749-CA712BE27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53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C412-56D7-4F6A-9424-F0D4C6F3F23E}" type="datetimeFigureOut">
              <a:rPr lang="zh-TW" altLang="en-US" smtClean="0"/>
              <a:t>2016/9/17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55B-1A4C-4AF9-9749-CA712BE27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10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C412-56D7-4F6A-9424-F0D4C6F3F23E}" type="datetimeFigureOut">
              <a:rPr lang="zh-TW" altLang="en-US" smtClean="0"/>
              <a:t>2016/9/17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55B-1A4C-4AF9-9749-CA712BE27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24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C412-56D7-4F6A-9424-F0D4C6F3F23E}" type="datetimeFigureOut">
              <a:rPr lang="zh-TW" altLang="en-US" smtClean="0"/>
              <a:t>2016/9/17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55B-1A4C-4AF9-9749-CA712BE27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83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C412-56D7-4F6A-9424-F0D4C6F3F23E}" type="datetimeFigureOut">
              <a:rPr lang="zh-TW" altLang="en-US" smtClean="0"/>
              <a:t>2016/9/17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55B-1A4C-4AF9-9749-CA712BE27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1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C412-56D7-4F6A-9424-F0D4C6F3F23E}" type="datetimeFigureOut">
              <a:rPr lang="zh-TW" altLang="en-US" smtClean="0"/>
              <a:t>2016/9/17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55B-1A4C-4AF9-9749-CA712BE27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3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C412-56D7-4F6A-9424-F0D4C6F3F23E}" type="datetimeFigureOut">
              <a:rPr lang="zh-TW" altLang="en-US" smtClean="0"/>
              <a:t>2016/9/17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55B-1A4C-4AF9-9749-CA712BE27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15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C412-56D7-4F6A-9424-F0D4C6F3F23E}" type="datetimeFigureOut">
              <a:rPr lang="zh-TW" altLang="en-US" smtClean="0"/>
              <a:t>2016/9/17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55B-1A4C-4AF9-9749-CA712BE27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5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C412-56D7-4F6A-9424-F0D4C6F3F23E}" type="datetimeFigureOut">
              <a:rPr lang="zh-TW" altLang="en-US" smtClean="0"/>
              <a:t>2016/9/17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55B-1A4C-4AF9-9749-CA712BE27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9C412-56D7-4F6A-9424-F0D4C6F3F23E}" type="datetimeFigureOut">
              <a:rPr lang="zh-TW" altLang="en-US" smtClean="0"/>
              <a:t>2016/9/17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A55B-1A4C-4AF9-9749-CA712BE27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69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7569843" y="3889949"/>
            <a:ext cx="3715473" cy="27124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69843" y="196770"/>
            <a:ext cx="3715473" cy="3090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雲朵形 4"/>
          <p:cNvSpPr/>
          <p:nvPr/>
        </p:nvSpPr>
        <p:spPr>
          <a:xfrm>
            <a:off x="706055" y="295193"/>
            <a:ext cx="4930816" cy="345019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「github pages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34" y="903476"/>
            <a:ext cx="3096228" cy="18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logo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03" y="417953"/>
            <a:ext cx="2623674" cy="173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jekyll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32" y="4038719"/>
            <a:ext cx="3041215" cy="15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508682" y="2153951"/>
            <a:ext cx="2049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Visual Studio Code</a:t>
            </a:r>
          </a:p>
          <a:p>
            <a:pPr algn="ctr"/>
            <a:r>
              <a:rPr lang="en-US" altLang="zh-TW" dirty="0" smtClean="0"/>
              <a:t>+</a:t>
            </a:r>
          </a:p>
          <a:p>
            <a:pPr algn="ctr"/>
            <a:r>
              <a:rPr lang="en-US" altLang="zh-TW" dirty="0" smtClean="0"/>
              <a:t>Local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85925" y="5587838"/>
            <a:ext cx="2871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Local Jekyll Build Engine</a:t>
            </a:r>
          </a:p>
          <a:p>
            <a:pPr algn="ctr"/>
            <a:r>
              <a:rPr lang="en-US" altLang="zh-TW" dirty="0" smtClean="0"/>
              <a:t>+</a:t>
            </a:r>
          </a:p>
          <a:p>
            <a:pPr algn="ctr"/>
            <a:r>
              <a:rPr lang="en-US" altLang="zh-TW" dirty="0" smtClean="0"/>
              <a:t>Local </a:t>
            </a:r>
            <a:r>
              <a:rPr lang="en-US" altLang="zh-TW" dirty="0" err="1" smtClean="0"/>
              <a:t>WebServer</a:t>
            </a:r>
            <a:r>
              <a:rPr lang="en-US" altLang="zh-TW" dirty="0" smtClean="0"/>
              <a:t> for Preview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919241" y="1365813"/>
            <a:ext cx="3166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447100" y="107644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Pull</a:t>
            </a:r>
            <a:endParaRPr lang="zh-TW" altLang="en-US" dirty="0"/>
          </a:p>
        </p:txBody>
      </p:sp>
      <p:sp>
        <p:nvSpPr>
          <p:cNvPr id="13" name="弧形 12"/>
          <p:cNvSpPr/>
          <p:nvPr/>
        </p:nvSpPr>
        <p:spPr>
          <a:xfrm rot="10800000">
            <a:off x="6575710" y="1734406"/>
            <a:ext cx="2572933" cy="998561"/>
          </a:xfrm>
          <a:prstGeom prst="arc">
            <a:avLst>
              <a:gd name="adj1" fmla="val 16200000"/>
              <a:gd name="adj2" fmla="val 552201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228699" y="2475510"/>
            <a:ext cx="8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Editing</a:t>
            </a:r>
          </a:p>
          <a:p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8970380" y="3101559"/>
            <a:ext cx="0" cy="116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10208871" y="3077281"/>
            <a:ext cx="0" cy="108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444678" y="3077281"/>
            <a:ext cx="364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294272" y="34831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Build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229024" y="3495354"/>
            <a:ext cx="9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Preview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540043" y="307728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Push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6146158" y="1018572"/>
            <a:ext cx="335666" cy="34724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5952784" y="2441995"/>
            <a:ext cx="335666" cy="34724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5235865" y="3065917"/>
            <a:ext cx="335666" cy="34724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8015469" y="3483186"/>
            <a:ext cx="335666" cy="34724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9939729" y="3483186"/>
            <a:ext cx="335666" cy="34724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43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3</cp:revision>
  <dcterms:created xsi:type="dcterms:W3CDTF">2016-09-17T08:24:37Z</dcterms:created>
  <dcterms:modified xsi:type="dcterms:W3CDTF">2016-09-17T08:56:55Z</dcterms:modified>
</cp:coreProperties>
</file>