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60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94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7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6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68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3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78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8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1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ABD1-DD9B-46C9-AF9D-45F2D6A20CB2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00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72156" y="749030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10509" y="4445540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82884" y="982494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85798" y="1113816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7" idx="6"/>
            <a:endCxn id="6" idx="1"/>
          </p:cNvCxnSpPr>
          <p:nvPr/>
        </p:nvCxnSpPr>
        <p:spPr>
          <a:xfrm>
            <a:off x="938719" y="1235413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682884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779168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875452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682884" y="2869661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394916" y="700072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474164" y="2227953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8394916" y="2898522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74164" y="4431269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8560286" y="3358476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8560286" y="865762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8560286" y="1479980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2694561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4790845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887129" y="2655653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801810" y="2636197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690907" y="2636197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07002" y="1429965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TCP: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2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765300" y="1358900"/>
            <a:ext cx="9867900" cy="3683000"/>
          </a:xfrm>
          <a:prstGeom prst="roundRect">
            <a:avLst>
              <a:gd name="adj" fmla="val 12893"/>
            </a:avLst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895850" y="984250"/>
            <a:ext cx="3289300" cy="74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 Gateway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60599" y="3006725"/>
            <a:ext cx="9039225" cy="62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Message / Event-Driven / IPC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60600" y="1482725"/>
            <a:ext cx="2438400" cy="74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8" name="圓柱 7"/>
          <p:cNvSpPr/>
          <p:nvPr/>
        </p:nvSpPr>
        <p:spPr>
          <a:xfrm>
            <a:off x="1854200" y="5222875"/>
            <a:ext cx="2362200" cy="1054100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</a:t>
            </a:r>
            <a:endParaRPr lang="zh-TW" altLang="en-US" dirty="0"/>
          </a:p>
        </p:txBody>
      </p:sp>
      <p:sp>
        <p:nvSpPr>
          <p:cNvPr id="9" name="圓柱 8"/>
          <p:cNvSpPr/>
          <p:nvPr/>
        </p:nvSpPr>
        <p:spPr>
          <a:xfrm>
            <a:off x="8953500" y="5222875"/>
            <a:ext cx="2362200" cy="10541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Logs</a:t>
            </a:r>
            <a:endParaRPr lang="zh-TW" altLang="en-US" dirty="0"/>
          </a:p>
        </p:txBody>
      </p:sp>
      <p:sp>
        <p:nvSpPr>
          <p:cNvPr id="10" name="圓柱 9"/>
          <p:cNvSpPr/>
          <p:nvPr/>
        </p:nvSpPr>
        <p:spPr>
          <a:xfrm>
            <a:off x="4330700" y="5222875"/>
            <a:ext cx="2362200" cy="1054100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2606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9464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6449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43624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0800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7975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4833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71818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78994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86169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9331325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10048875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0766425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22606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29464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36449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43624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50800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57975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64833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71818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角矩形 42"/>
          <p:cNvSpPr/>
          <p:nvPr/>
        </p:nvSpPr>
        <p:spPr>
          <a:xfrm>
            <a:off x="78994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86169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圓角矩形 44"/>
          <p:cNvSpPr/>
          <p:nvPr/>
        </p:nvSpPr>
        <p:spPr>
          <a:xfrm>
            <a:off x="9331325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10048875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10766425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22606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29464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36449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43624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圓角矩形 51"/>
          <p:cNvSpPr/>
          <p:nvPr/>
        </p:nvSpPr>
        <p:spPr>
          <a:xfrm>
            <a:off x="50800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57975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64833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圓角矩形 54"/>
          <p:cNvSpPr/>
          <p:nvPr/>
        </p:nvSpPr>
        <p:spPr>
          <a:xfrm>
            <a:off x="71818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>
            <a:off x="78994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>
            <a:off x="86169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>
            <a:off x="9331325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10048875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>
            <a:off x="10766425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6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647700"/>
            <a:ext cx="2565400" cy="3632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647700"/>
            <a:ext cx="2565400" cy="3632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647700"/>
            <a:ext cx="2565400" cy="3632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997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997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997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4597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635754"/>
            <a:ext cx="2565400" cy="3632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2922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030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MVCDEMO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1994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NGINX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1181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1181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1181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1181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1181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097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20" idx="2"/>
          </p:cNvCxnSpPr>
          <p:nvPr/>
        </p:nvCxnSpPr>
        <p:spPr>
          <a:xfrm>
            <a:off x="8375650" y="1574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708900" y="1574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775200" y="1574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705100" y="1574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057400" y="1574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1" idx="2"/>
          </p:cNvCxnSpPr>
          <p:nvPr/>
        </p:nvCxnSpPr>
        <p:spPr>
          <a:xfrm>
            <a:off x="10843749" y="2491463"/>
            <a:ext cx="0" cy="210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752600" y="2552700"/>
            <a:ext cx="1778000" cy="16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版本控制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508500" y="2552700"/>
            <a:ext cx="1778000" cy="16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CI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264400" y="2552700"/>
            <a:ext cx="1778000" cy="16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Package Management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3530600" y="3359150"/>
            <a:ext cx="97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3"/>
            <a:endCxn id="6" idx="1"/>
          </p:cNvCxnSpPr>
          <p:nvPr/>
        </p:nvCxnSpPr>
        <p:spPr>
          <a:xfrm>
            <a:off x="6286500" y="3359150"/>
            <a:ext cx="97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536700" y="5575300"/>
            <a:ext cx="7505700" cy="11557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Developer's Environment &amp; PC(s)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536700" y="104775"/>
            <a:ext cx="7505700" cy="11557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Production / Pre-Production Environment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374900" y="4165600"/>
            <a:ext cx="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908300" y="4165600"/>
            <a:ext cx="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835900" y="4165600"/>
            <a:ext cx="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8420100" y="4165600"/>
            <a:ext cx="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7835900" y="1260475"/>
            <a:ext cx="0" cy="129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8420100" y="1260475"/>
            <a:ext cx="0" cy="129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752600" y="2552700"/>
            <a:ext cx="1778000" cy="16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508500" y="2552700"/>
            <a:ext cx="1778000" cy="16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CI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264400" y="1663700"/>
            <a:ext cx="3162300" cy="3644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3530600" y="3359150"/>
            <a:ext cx="97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3"/>
            <a:endCxn id="6" idx="1"/>
          </p:cNvCxnSpPr>
          <p:nvPr/>
        </p:nvCxnSpPr>
        <p:spPr>
          <a:xfrm>
            <a:off x="6286500" y="3359150"/>
            <a:ext cx="97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「gitlab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0" t="12032" r="24332" b="16310"/>
          <a:stretch/>
        </p:blipFill>
        <p:spPr bwMode="auto">
          <a:xfrm>
            <a:off x="2158999" y="2766482"/>
            <a:ext cx="1016002" cy="113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gitlab runner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81" y="2650331"/>
            <a:ext cx="1417638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nuget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31439"/>
          <a:stretch/>
        </p:blipFill>
        <p:spPr bwMode="auto">
          <a:xfrm>
            <a:off x="7416800" y="4067969"/>
            <a:ext cx="28575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相關圖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81" y="1464931"/>
            <a:ext cx="2715419" cy="297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1536700" y="5575300"/>
            <a:ext cx="9055100" cy="11557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Developer's Environment &amp; PC(s)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374900" y="4165600"/>
            <a:ext cx="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8242300" y="53086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613900" y="53086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730500" y="4165600"/>
            <a:ext cx="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3098801" y="4165600"/>
            <a:ext cx="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1536700" y="104775"/>
            <a:ext cx="9055100" cy="11557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Production / Pre-Production Environment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8026400" y="9525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9715500" y="9525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8878490" y="9525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30021</TotalTime>
  <Words>72</Words>
  <Application>Microsoft Office PowerPoint</Application>
  <PresentationFormat>寬螢幕</PresentationFormat>
  <Paragraphs>81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12</cp:revision>
  <dcterms:created xsi:type="dcterms:W3CDTF">2017-05-23T15:17:31Z</dcterms:created>
  <dcterms:modified xsi:type="dcterms:W3CDTF">2017-08-06T15:06:09Z</dcterms:modified>
</cp:coreProperties>
</file>