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31EFA-2622-4AAB-87E5-CE69D5CF2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134670-B25C-41F2-A430-5C0239470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DA4C3-6B3F-48CD-8B02-E07E3BF0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5E68B-9562-4640-83D4-FB0759A8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D1C60-7E05-45E0-B7A1-0BEC7289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DD6B6-1B24-4865-A129-7A130027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369B6C-B1BA-41A6-84D4-34B90A3A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49CC7-FB8E-40AC-A63B-7703C1AB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029F0-BE72-42C1-8597-1550403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796A3-4717-45FB-B54F-3966146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7B929A-5521-4400-AE43-3F2FAF13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427551-F6C3-43B0-87EF-FF4640D8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29292-2C42-4147-81C9-BCEA6D3D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DD47-3493-4EAB-9BDE-E0DF2B8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186BD-2649-4EE7-8C02-0F574098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66FB4-B63A-4859-A5CA-B0D6A156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1CFAB-0D2A-4CCD-B472-D101B847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0F617-FC1E-4686-B793-AC1A3BAF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5D84E-666E-4E70-9AD4-AFC788E9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B4055-D846-4A41-B8BA-B5B88370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D455A-5D90-47BB-9217-179F8C4E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E301C-9EDB-495A-9CA9-21496C61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E6DF0-1EA2-4FCE-AB4E-B7D2797C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6B1E7-0F69-456B-AEE3-FFDAAE7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8C6A1-0912-4147-B68D-51FC70C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66C9D-770E-44C9-B4DE-E8A16C82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5D842-0730-482F-BFAA-1915B02AC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682F6-CBAD-475A-ABD8-AF3EEA6C7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5538D8-EDDA-4B1A-B0BD-309FBAE6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739D2-F8AC-4B1B-8EAE-7501A592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8E196-22FC-4B87-8D05-37B2490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4B44A-95E7-4CA5-B732-2265D453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19700-D4A7-4D7B-8B5A-87813D66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D9819-8573-4BF5-A815-1D3EA049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8E83B1-A8A4-4A20-BEE1-D5345F7F1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CDC17B-CD64-457A-98DF-5398C368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B7F6B9-A94C-494B-95EE-43266D5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24BCED-DA6B-4C49-BEFE-62FB19F7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622E6E-F2B4-4FB8-9DCA-566FE538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D8180-3704-467F-B092-E191C616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1BD093-E2E6-4108-B92D-EC3BB40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A6FBD0-AC40-40D7-9CCE-515430C4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E2540-3124-4FD0-A62B-D1FD307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B6588D-5180-4070-8ED0-87793D72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7F7473-3F56-4496-BB89-A2B6F116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60607-99EE-4898-80B8-E91495E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F8B04-1E42-4DDE-B3FE-45DB82F0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26D62-78E8-4276-AB72-740358A8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4DD6D-0944-4F1F-9236-95E5ED3D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299A46-C2BA-4073-BDD4-48A1AFE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65457-E420-4E61-9054-5366F1A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DD8B3C-C2CE-451F-A9C1-3B3EF4D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916-BB34-41E5-B2C0-1FB9C838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8E4C02-682C-42CC-BBA0-17BCC77D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22E6B-B514-4C06-980D-486E79A2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4D53F-0722-4277-AF31-A88B1A7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0A5B7C-B455-448B-8CE4-84B8F93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89C228-8988-4C8C-AF16-AA1278F9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0DEF71-F58E-4372-8DF6-1810CECF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8BBAF0-5499-4F12-B151-BD1EFFCF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16C0B-9C16-45A7-99AF-D049EC256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3766-C27C-47A7-9A8A-D9CF804B8A8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7F6CF-B751-4002-B22A-70D81CCD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CC54B-23F7-4580-BAF9-FF7325DD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6497-1CBA-4D52-A663-0D90949B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00326-0782-4EB5-B7F0-6E127BA57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26453-007D-4922-979B-59E996BBE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0884D66-4347-4B15-B5F2-0A2BEB0B111B}"/>
              </a:ext>
            </a:extLst>
          </p:cNvPr>
          <p:cNvSpPr/>
          <p:nvPr/>
        </p:nvSpPr>
        <p:spPr>
          <a:xfrm>
            <a:off x="2247900" y="13144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E5FEE66-6979-48F9-AE73-76C32103264A}"/>
              </a:ext>
            </a:extLst>
          </p:cNvPr>
          <p:cNvSpPr/>
          <p:nvPr/>
        </p:nvSpPr>
        <p:spPr>
          <a:xfrm>
            <a:off x="1517650" y="25971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48D14F8-E14D-4250-8BC6-B1100F907ECF}"/>
              </a:ext>
            </a:extLst>
          </p:cNvPr>
          <p:cNvSpPr/>
          <p:nvPr/>
        </p:nvSpPr>
        <p:spPr>
          <a:xfrm>
            <a:off x="2978150" y="25971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0D231F5-AB61-435E-BE0D-F0AA86952A63}"/>
              </a:ext>
            </a:extLst>
          </p:cNvPr>
          <p:cNvSpPr/>
          <p:nvPr/>
        </p:nvSpPr>
        <p:spPr>
          <a:xfrm>
            <a:off x="2247900" y="38798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C803EBB-B86B-41D1-AA26-A23D44B032FF}"/>
              </a:ext>
            </a:extLst>
          </p:cNvPr>
          <p:cNvSpPr/>
          <p:nvPr/>
        </p:nvSpPr>
        <p:spPr>
          <a:xfrm>
            <a:off x="3708400" y="38798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2425C11-89D9-4709-9BC4-F649A400FC33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882775" y="19106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008F73D-1FF0-48E3-BAD2-BE134DDFA096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2871207" y="19106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C00A650-6067-4FD4-BCB3-8D6CEBB90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613025" y="31933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B061F76-9E9C-4FA8-8AB7-A9C374EBCB0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01457" y="31933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B0CECB45-EB3C-4862-8C00-A738AD43F14E}"/>
              </a:ext>
            </a:extLst>
          </p:cNvPr>
          <p:cNvSpPr/>
          <p:nvPr/>
        </p:nvSpPr>
        <p:spPr>
          <a:xfrm>
            <a:off x="7010400" y="12636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3C972DB-A4A1-4A0C-AC18-C6B866A56231}"/>
              </a:ext>
            </a:extLst>
          </p:cNvPr>
          <p:cNvSpPr/>
          <p:nvPr/>
        </p:nvSpPr>
        <p:spPr>
          <a:xfrm>
            <a:off x="6280150" y="25463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FFE1741-C19E-4B25-A933-3A425DF07F57}"/>
              </a:ext>
            </a:extLst>
          </p:cNvPr>
          <p:cNvSpPr/>
          <p:nvPr/>
        </p:nvSpPr>
        <p:spPr>
          <a:xfrm>
            <a:off x="7740650" y="25463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17ECBF-75DC-42FE-B995-A9EF2C76E50B}"/>
              </a:ext>
            </a:extLst>
          </p:cNvPr>
          <p:cNvSpPr/>
          <p:nvPr/>
        </p:nvSpPr>
        <p:spPr>
          <a:xfrm>
            <a:off x="7010400" y="38290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9899801-5CB4-40D9-ABB2-F5364010AD4A}"/>
              </a:ext>
            </a:extLst>
          </p:cNvPr>
          <p:cNvSpPr/>
          <p:nvPr/>
        </p:nvSpPr>
        <p:spPr>
          <a:xfrm>
            <a:off x="8470900" y="3829050"/>
            <a:ext cx="730250" cy="698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D10B859-4BAB-4902-AAE5-C56214C89AC4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6645275" y="18598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B6F34C6-7EB5-4228-A28A-A4EF11132362}"/>
              </a:ext>
            </a:extLst>
          </p:cNvPr>
          <p:cNvCxnSpPr>
            <a:stCxn id="17" idx="5"/>
            <a:endCxn id="19" idx="0"/>
          </p:cNvCxnSpPr>
          <p:nvPr/>
        </p:nvCxnSpPr>
        <p:spPr>
          <a:xfrm>
            <a:off x="7633707" y="18598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2D49FD1-0698-4BAF-89E9-1F704A185E3E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7375525" y="31425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746B27C-A9A8-4646-8C6A-1F341EB468E3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8363957" y="3142557"/>
            <a:ext cx="472068" cy="68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312591-5916-43E1-9BF2-F19B9E47594A}"/>
              </a:ext>
            </a:extLst>
          </p:cNvPr>
          <p:cNvSpPr txBox="1"/>
          <p:nvPr/>
        </p:nvSpPr>
        <p:spPr>
          <a:xfrm>
            <a:off x="6832600" y="1739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1             10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CD80FE-F85C-4162-A10B-527BEE243F79}"/>
              </a:ext>
            </a:extLst>
          </p:cNvPr>
          <p:cNvSpPr txBox="1"/>
          <p:nvPr/>
        </p:nvSpPr>
        <p:spPr>
          <a:xfrm>
            <a:off x="6085407" y="295910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        3          4	         9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7A6F37-4C82-4C5C-9A21-25427A4C8C8C}"/>
              </a:ext>
            </a:extLst>
          </p:cNvPr>
          <p:cNvSpPr txBox="1"/>
          <p:nvPr/>
        </p:nvSpPr>
        <p:spPr>
          <a:xfrm>
            <a:off x="6758507" y="434288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	6           7           8</a:t>
            </a:r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A710734E-A20B-423E-B877-E146562C7E8E}"/>
              </a:ext>
            </a:extLst>
          </p:cNvPr>
          <p:cNvSpPr/>
          <p:nvPr/>
        </p:nvSpPr>
        <p:spPr>
          <a:xfrm>
            <a:off x="5956300" y="1847850"/>
            <a:ext cx="3524250" cy="2914650"/>
          </a:xfrm>
          <a:custGeom>
            <a:avLst/>
            <a:gdLst>
              <a:gd name="connsiteX0" fmla="*/ 819150 w 3524250"/>
              <a:gd name="connsiteY0" fmla="*/ 177800 h 2914650"/>
              <a:gd name="connsiteX1" fmla="*/ 787400 w 3524250"/>
              <a:gd name="connsiteY1" fmla="*/ 190500 h 2914650"/>
              <a:gd name="connsiteX2" fmla="*/ 762000 w 3524250"/>
              <a:gd name="connsiteY2" fmla="*/ 215900 h 2914650"/>
              <a:gd name="connsiteX3" fmla="*/ 730250 w 3524250"/>
              <a:gd name="connsiteY3" fmla="*/ 234950 h 2914650"/>
              <a:gd name="connsiteX4" fmla="*/ 685800 w 3524250"/>
              <a:gd name="connsiteY4" fmla="*/ 273050 h 2914650"/>
              <a:gd name="connsiteX5" fmla="*/ 635000 w 3524250"/>
              <a:gd name="connsiteY5" fmla="*/ 330200 h 2914650"/>
              <a:gd name="connsiteX6" fmla="*/ 615950 w 3524250"/>
              <a:gd name="connsiteY6" fmla="*/ 342900 h 2914650"/>
              <a:gd name="connsiteX7" fmla="*/ 571500 w 3524250"/>
              <a:gd name="connsiteY7" fmla="*/ 374650 h 2914650"/>
              <a:gd name="connsiteX8" fmla="*/ 520700 w 3524250"/>
              <a:gd name="connsiteY8" fmla="*/ 419100 h 2914650"/>
              <a:gd name="connsiteX9" fmla="*/ 463550 w 3524250"/>
              <a:gd name="connsiteY9" fmla="*/ 476250 h 2914650"/>
              <a:gd name="connsiteX10" fmla="*/ 419100 w 3524250"/>
              <a:gd name="connsiteY10" fmla="*/ 514350 h 2914650"/>
              <a:gd name="connsiteX11" fmla="*/ 393700 w 3524250"/>
              <a:gd name="connsiteY11" fmla="*/ 527050 h 2914650"/>
              <a:gd name="connsiteX12" fmla="*/ 361950 w 3524250"/>
              <a:gd name="connsiteY12" fmla="*/ 571500 h 2914650"/>
              <a:gd name="connsiteX13" fmla="*/ 330200 w 3524250"/>
              <a:gd name="connsiteY13" fmla="*/ 609600 h 2914650"/>
              <a:gd name="connsiteX14" fmla="*/ 323850 w 3524250"/>
              <a:gd name="connsiteY14" fmla="*/ 635000 h 2914650"/>
              <a:gd name="connsiteX15" fmla="*/ 285750 w 3524250"/>
              <a:gd name="connsiteY15" fmla="*/ 679450 h 2914650"/>
              <a:gd name="connsiteX16" fmla="*/ 273050 w 3524250"/>
              <a:gd name="connsiteY16" fmla="*/ 698500 h 2914650"/>
              <a:gd name="connsiteX17" fmla="*/ 266700 w 3524250"/>
              <a:gd name="connsiteY17" fmla="*/ 723900 h 2914650"/>
              <a:gd name="connsiteX18" fmla="*/ 228600 w 3524250"/>
              <a:gd name="connsiteY18" fmla="*/ 768350 h 2914650"/>
              <a:gd name="connsiteX19" fmla="*/ 203200 w 3524250"/>
              <a:gd name="connsiteY19" fmla="*/ 825500 h 2914650"/>
              <a:gd name="connsiteX20" fmla="*/ 158750 w 3524250"/>
              <a:gd name="connsiteY20" fmla="*/ 889000 h 2914650"/>
              <a:gd name="connsiteX21" fmla="*/ 146050 w 3524250"/>
              <a:gd name="connsiteY21" fmla="*/ 914400 h 2914650"/>
              <a:gd name="connsiteX22" fmla="*/ 101600 w 3524250"/>
              <a:gd name="connsiteY22" fmla="*/ 971550 h 2914650"/>
              <a:gd name="connsiteX23" fmla="*/ 88900 w 3524250"/>
              <a:gd name="connsiteY23" fmla="*/ 1003300 h 2914650"/>
              <a:gd name="connsiteX24" fmla="*/ 44450 w 3524250"/>
              <a:gd name="connsiteY24" fmla="*/ 1060450 h 2914650"/>
              <a:gd name="connsiteX25" fmla="*/ 31750 w 3524250"/>
              <a:gd name="connsiteY25" fmla="*/ 1092200 h 2914650"/>
              <a:gd name="connsiteX26" fmla="*/ 25400 w 3524250"/>
              <a:gd name="connsiteY26" fmla="*/ 1123950 h 2914650"/>
              <a:gd name="connsiteX27" fmla="*/ 6350 w 3524250"/>
              <a:gd name="connsiteY27" fmla="*/ 1149350 h 2914650"/>
              <a:gd name="connsiteX28" fmla="*/ 0 w 3524250"/>
              <a:gd name="connsiteY28" fmla="*/ 1212850 h 2914650"/>
              <a:gd name="connsiteX29" fmla="*/ 6350 w 3524250"/>
              <a:gd name="connsiteY29" fmla="*/ 1358900 h 2914650"/>
              <a:gd name="connsiteX30" fmla="*/ 50800 w 3524250"/>
              <a:gd name="connsiteY30" fmla="*/ 1416050 h 2914650"/>
              <a:gd name="connsiteX31" fmla="*/ 95250 w 3524250"/>
              <a:gd name="connsiteY31" fmla="*/ 1447800 h 2914650"/>
              <a:gd name="connsiteX32" fmla="*/ 133350 w 3524250"/>
              <a:gd name="connsiteY32" fmla="*/ 1454150 h 2914650"/>
              <a:gd name="connsiteX33" fmla="*/ 171450 w 3524250"/>
              <a:gd name="connsiteY33" fmla="*/ 1466850 h 2914650"/>
              <a:gd name="connsiteX34" fmla="*/ 241300 w 3524250"/>
              <a:gd name="connsiteY34" fmla="*/ 1479550 h 2914650"/>
              <a:gd name="connsiteX35" fmla="*/ 260350 w 3524250"/>
              <a:gd name="connsiteY35" fmla="*/ 1485900 h 2914650"/>
              <a:gd name="connsiteX36" fmla="*/ 552450 w 3524250"/>
              <a:gd name="connsiteY36" fmla="*/ 1485900 h 2914650"/>
              <a:gd name="connsiteX37" fmla="*/ 685800 w 3524250"/>
              <a:gd name="connsiteY37" fmla="*/ 1466850 h 2914650"/>
              <a:gd name="connsiteX38" fmla="*/ 742950 w 3524250"/>
              <a:gd name="connsiteY38" fmla="*/ 1441450 h 2914650"/>
              <a:gd name="connsiteX39" fmla="*/ 768350 w 3524250"/>
              <a:gd name="connsiteY39" fmla="*/ 1435100 h 2914650"/>
              <a:gd name="connsiteX40" fmla="*/ 844550 w 3524250"/>
              <a:gd name="connsiteY40" fmla="*/ 1416050 h 2914650"/>
              <a:gd name="connsiteX41" fmla="*/ 927100 w 3524250"/>
              <a:gd name="connsiteY41" fmla="*/ 1390650 h 2914650"/>
              <a:gd name="connsiteX42" fmla="*/ 971550 w 3524250"/>
              <a:gd name="connsiteY42" fmla="*/ 1377950 h 2914650"/>
              <a:gd name="connsiteX43" fmla="*/ 1009650 w 3524250"/>
              <a:gd name="connsiteY43" fmla="*/ 1346200 h 2914650"/>
              <a:gd name="connsiteX44" fmla="*/ 1073150 w 3524250"/>
              <a:gd name="connsiteY44" fmla="*/ 1308100 h 2914650"/>
              <a:gd name="connsiteX45" fmla="*/ 1085850 w 3524250"/>
              <a:gd name="connsiteY45" fmla="*/ 1276350 h 2914650"/>
              <a:gd name="connsiteX46" fmla="*/ 1123950 w 3524250"/>
              <a:gd name="connsiteY46" fmla="*/ 1244600 h 2914650"/>
              <a:gd name="connsiteX47" fmla="*/ 1143000 w 3524250"/>
              <a:gd name="connsiteY47" fmla="*/ 1181100 h 2914650"/>
              <a:gd name="connsiteX48" fmla="*/ 1174750 w 3524250"/>
              <a:gd name="connsiteY48" fmla="*/ 1123950 h 2914650"/>
              <a:gd name="connsiteX49" fmla="*/ 1181100 w 3524250"/>
              <a:gd name="connsiteY49" fmla="*/ 1092200 h 2914650"/>
              <a:gd name="connsiteX50" fmla="*/ 1187450 w 3524250"/>
              <a:gd name="connsiteY50" fmla="*/ 1066800 h 2914650"/>
              <a:gd name="connsiteX51" fmla="*/ 1193800 w 3524250"/>
              <a:gd name="connsiteY51" fmla="*/ 1028700 h 2914650"/>
              <a:gd name="connsiteX52" fmla="*/ 1206500 w 3524250"/>
              <a:gd name="connsiteY52" fmla="*/ 952500 h 2914650"/>
              <a:gd name="connsiteX53" fmla="*/ 1219200 w 3524250"/>
              <a:gd name="connsiteY53" fmla="*/ 933450 h 2914650"/>
              <a:gd name="connsiteX54" fmla="*/ 1225550 w 3524250"/>
              <a:gd name="connsiteY54" fmla="*/ 876300 h 2914650"/>
              <a:gd name="connsiteX55" fmla="*/ 1238250 w 3524250"/>
              <a:gd name="connsiteY55" fmla="*/ 812800 h 2914650"/>
              <a:gd name="connsiteX56" fmla="*/ 1244600 w 3524250"/>
              <a:gd name="connsiteY56" fmla="*/ 673100 h 2914650"/>
              <a:gd name="connsiteX57" fmla="*/ 1250950 w 3524250"/>
              <a:gd name="connsiteY57" fmla="*/ 565150 h 2914650"/>
              <a:gd name="connsiteX58" fmla="*/ 1270000 w 3524250"/>
              <a:gd name="connsiteY58" fmla="*/ 520700 h 2914650"/>
              <a:gd name="connsiteX59" fmla="*/ 1282700 w 3524250"/>
              <a:gd name="connsiteY59" fmla="*/ 482600 h 2914650"/>
              <a:gd name="connsiteX60" fmla="*/ 1289050 w 3524250"/>
              <a:gd name="connsiteY60" fmla="*/ 463550 h 2914650"/>
              <a:gd name="connsiteX61" fmla="*/ 1295400 w 3524250"/>
              <a:gd name="connsiteY61" fmla="*/ 444500 h 2914650"/>
              <a:gd name="connsiteX62" fmla="*/ 1327150 w 3524250"/>
              <a:gd name="connsiteY62" fmla="*/ 387350 h 2914650"/>
              <a:gd name="connsiteX63" fmla="*/ 1358900 w 3524250"/>
              <a:gd name="connsiteY63" fmla="*/ 342900 h 2914650"/>
              <a:gd name="connsiteX64" fmla="*/ 1390650 w 3524250"/>
              <a:gd name="connsiteY64" fmla="*/ 304800 h 2914650"/>
              <a:gd name="connsiteX65" fmla="*/ 1409700 w 3524250"/>
              <a:gd name="connsiteY65" fmla="*/ 311150 h 2914650"/>
              <a:gd name="connsiteX66" fmla="*/ 1466850 w 3524250"/>
              <a:gd name="connsiteY66" fmla="*/ 361950 h 2914650"/>
              <a:gd name="connsiteX67" fmla="*/ 1485900 w 3524250"/>
              <a:gd name="connsiteY67" fmla="*/ 374650 h 2914650"/>
              <a:gd name="connsiteX68" fmla="*/ 1536700 w 3524250"/>
              <a:gd name="connsiteY68" fmla="*/ 431800 h 2914650"/>
              <a:gd name="connsiteX69" fmla="*/ 1562100 w 3524250"/>
              <a:gd name="connsiteY69" fmla="*/ 457200 h 2914650"/>
              <a:gd name="connsiteX70" fmla="*/ 1587500 w 3524250"/>
              <a:gd name="connsiteY70" fmla="*/ 508000 h 2914650"/>
              <a:gd name="connsiteX71" fmla="*/ 1600200 w 3524250"/>
              <a:gd name="connsiteY71" fmla="*/ 527050 h 2914650"/>
              <a:gd name="connsiteX72" fmla="*/ 1606550 w 3524250"/>
              <a:gd name="connsiteY72" fmla="*/ 546100 h 2914650"/>
              <a:gd name="connsiteX73" fmla="*/ 1625600 w 3524250"/>
              <a:gd name="connsiteY73" fmla="*/ 577850 h 2914650"/>
              <a:gd name="connsiteX74" fmla="*/ 1631950 w 3524250"/>
              <a:gd name="connsiteY74" fmla="*/ 596900 h 2914650"/>
              <a:gd name="connsiteX75" fmla="*/ 1644650 w 3524250"/>
              <a:gd name="connsiteY75" fmla="*/ 615950 h 2914650"/>
              <a:gd name="connsiteX76" fmla="*/ 1657350 w 3524250"/>
              <a:gd name="connsiteY76" fmla="*/ 641350 h 2914650"/>
              <a:gd name="connsiteX77" fmla="*/ 1663700 w 3524250"/>
              <a:gd name="connsiteY77" fmla="*/ 711200 h 2914650"/>
              <a:gd name="connsiteX78" fmla="*/ 1670050 w 3524250"/>
              <a:gd name="connsiteY78" fmla="*/ 749300 h 2914650"/>
              <a:gd name="connsiteX79" fmla="*/ 1682750 w 3524250"/>
              <a:gd name="connsiteY79" fmla="*/ 908050 h 2914650"/>
              <a:gd name="connsiteX80" fmla="*/ 1670050 w 3524250"/>
              <a:gd name="connsiteY80" fmla="*/ 1092200 h 2914650"/>
              <a:gd name="connsiteX81" fmla="*/ 1663700 w 3524250"/>
              <a:gd name="connsiteY81" fmla="*/ 1111250 h 2914650"/>
              <a:gd name="connsiteX82" fmla="*/ 1657350 w 3524250"/>
              <a:gd name="connsiteY82" fmla="*/ 1162050 h 2914650"/>
              <a:gd name="connsiteX83" fmla="*/ 1644650 w 3524250"/>
              <a:gd name="connsiteY83" fmla="*/ 1187450 h 2914650"/>
              <a:gd name="connsiteX84" fmla="*/ 1619250 w 3524250"/>
              <a:gd name="connsiteY84" fmla="*/ 1244600 h 2914650"/>
              <a:gd name="connsiteX85" fmla="*/ 1593850 w 3524250"/>
              <a:gd name="connsiteY85" fmla="*/ 1295400 h 2914650"/>
              <a:gd name="connsiteX86" fmla="*/ 1587500 w 3524250"/>
              <a:gd name="connsiteY86" fmla="*/ 1314450 h 2914650"/>
              <a:gd name="connsiteX87" fmla="*/ 1562100 w 3524250"/>
              <a:gd name="connsiteY87" fmla="*/ 1333500 h 2914650"/>
              <a:gd name="connsiteX88" fmla="*/ 1555750 w 3524250"/>
              <a:gd name="connsiteY88" fmla="*/ 1352550 h 2914650"/>
              <a:gd name="connsiteX89" fmla="*/ 1536700 w 3524250"/>
              <a:gd name="connsiteY89" fmla="*/ 1377950 h 2914650"/>
              <a:gd name="connsiteX90" fmla="*/ 1492250 w 3524250"/>
              <a:gd name="connsiteY90" fmla="*/ 1409700 h 2914650"/>
              <a:gd name="connsiteX91" fmla="*/ 1460500 w 3524250"/>
              <a:gd name="connsiteY91" fmla="*/ 1435100 h 2914650"/>
              <a:gd name="connsiteX92" fmla="*/ 1435100 w 3524250"/>
              <a:gd name="connsiteY92" fmla="*/ 1460500 h 2914650"/>
              <a:gd name="connsiteX93" fmla="*/ 1390650 w 3524250"/>
              <a:gd name="connsiteY93" fmla="*/ 1485900 h 2914650"/>
              <a:gd name="connsiteX94" fmla="*/ 1339850 w 3524250"/>
              <a:gd name="connsiteY94" fmla="*/ 1543050 h 2914650"/>
              <a:gd name="connsiteX95" fmla="*/ 1320800 w 3524250"/>
              <a:gd name="connsiteY95" fmla="*/ 1562100 h 2914650"/>
              <a:gd name="connsiteX96" fmla="*/ 1289050 w 3524250"/>
              <a:gd name="connsiteY96" fmla="*/ 1574800 h 2914650"/>
              <a:gd name="connsiteX97" fmla="*/ 1244600 w 3524250"/>
              <a:gd name="connsiteY97" fmla="*/ 1625600 h 2914650"/>
              <a:gd name="connsiteX98" fmla="*/ 1212850 w 3524250"/>
              <a:gd name="connsiteY98" fmla="*/ 1663700 h 2914650"/>
              <a:gd name="connsiteX99" fmla="*/ 1193800 w 3524250"/>
              <a:gd name="connsiteY99" fmla="*/ 1676400 h 2914650"/>
              <a:gd name="connsiteX100" fmla="*/ 1149350 w 3524250"/>
              <a:gd name="connsiteY100" fmla="*/ 1720850 h 2914650"/>
              <a:gd name="connsiteX101" fmla="*/ 1149350 w 3524250"/>
              <a:gd name="connsiteY101" fmla="*/ 1720850 h 2914650"/>
              <a:gd name="connsiteX102" fmla="*/ 1123950 w 3524250"/>
              <a:gd name="connsiteY102" fmla="*/ 1752600 h 2914650"/>
              <a:gd name="connsiteX103" fmla="*/ 1104900 w 3524250"/>
              <a:gd name="connsiteY103" fmla="*/ 1771650 h 2914650"/>
              <a:gd name="connsiteX104" fmla="*/ 1085850 w 3524250"/>
              <a:gd name="connsiteY104" fmla="*/ 1797050 h 2914650"/>
              <a:gd name="connsiteX105" fmla="*/ 1066800 w 3524250"/>
              <a:gd name="connsiteY105" fmla="*/ 1816100 h 2914650"/>
              <a:gd name="connsiteX106" fmla="*/ 1016000 w 3524250"/>
              <a:gd name="connsiteY106" fmla="*/ 1885950 h 2914650"/>
              <a:gd name="connsiteX107" fmla="*/ 996950 w 3524250"/>
              <a:gd name="connsiteY107" fmla="*/ 1905000 h 2914650"/>
              <a:gd name="connsiteX108" fmla="*/ 977900 w 3524250"/>
              <a:gd name="connsiteY108" fmla="*/ 1936750 h 2914650"/>
              <a:gd name="connsiteX109" fmla="*/ 971550 w 3524250"/>
              <a:gd name="connsiteY109" fmla="*/ 1955800 h 2914650"/>
              <a:gd name="connsiteX110" fmla="*/ 946150 w 3524250"/>
              <a:gd name="connsiteY110" fmla="*/ 1981200 h 2914650"/>
              <a:gd name="connsiteX111" fmla="*/ 927100 w 3524250"/>
              <a:gd name="connsiteY111" fmla="*/ 2025650 h 2914650"/>
              <a:gd name="connsiteX112" fmla="*/ 857250 w 3524250"/>
              <a:gd name="connsiteY112" fmla="*/ 2108200 h 2914650"/>
              <a:gd name="connsiteX113" fmla="*/ 844550 w 3524250"/>
              <a:gd name="connsiteY113" fmla="*/ 2139950 h 2914650"/>
              <a:gd name="connsiteX114" fmla="*/ 800100 w 3524250"/>
              <a:gd name="connsiteY114" fmla="*/ 2203450 h 2914650"/>
              <a:gd name="connsiteX115" fmla="*/ 781050 w 3524250"/>
              <a:gd name="connsiteY115" fmla="*/ 2254250 h 2914650"/>
              <a:gd name="connsiteX116" fmla="*/ 774700 w 3524250"/>
              <a:gd name="connsiteY116" fmla="*/ 2279650 h 2914650"/>
              <a:gd name="connsiteX117" fmla="*/ 755650 w 3524250"/>
              <a:gd name="connsiteY117" fmla="*/ 2311400 h 2914650"/>
              <a:gd name="connsiteX118" fmla="*/ 749300 w 3524250"/>
              <a:gd name="connsiteY118" fmla="*/ 2349500 h 2914650"/>
              <a:gd name="connsiteX119" fmla="*/ 736600 w 3524250"/>
              <a:gd name="connsiteY119" fmla="*/ 2374900 h 2914650"/>
              <a:gd name="connsiteX120" fmla="*/ 723900 w 3524250"/>
              <a:gd name="connsiteY120" fmla="*/ 2413000 h 2914650"/>
              <a:gd name="connsiteX121" fmla="*/ 711200 w 3524250"/>
              <a:gd name="connsiteY121" fmla="*/ 2470150 h 2914650"/>
              <a:gd name="connsiteX122" fmla="*/ 717550 w 3524250"/>
              <a:gd name="connsiteY122" fmla="*/ 2679700 h 2914650"/>
              <a:gd name="connsiteX123" fmla="*/ 736600 w 3524250"/>
              <a:gd name="connsiteY123" fmla="*/ 2698750 h 2914650"/>
              <a:gd name="connsiteX124" fmla="*/ 755650 w 3524250"/>
              <a:gd name="connsiteY124" fmla="*/ 2711450 h 2914650"/>
              <a:gd name="connsiteX125" fmla="*/ 781050 w 3524250"/>
              <a:gd name="connsiteY125" fmla="*/ 2730500 h 2914650"/>
              <a:gd name="connsiteX126" fmla="*/ 831850 w 3524250"/>
              <a:gd name="connsiteY126" fmla="*/ 2743200 h 2914650"/>
              <a:gd name="connsiteX127" fmla="*/ 869950 w 3524250"/>
              <a:gd name="connsiteY127" fmla="*/ 2755900 h 2914650"/>
              <a:gd name="connsiteX128" fmla="*/ 895350 w 3524250"/>
              <a:gd name="connsiteY128" fmla="*/ 2762250 h 2914650"/>
              <a:gd name="connsiteX129" fmla="*/ 927100 w 3524250"/>
              <a:gd name="connsiteY129" fmla="*/ 2774950 h 2914650"/>
              <a:gd name="connsiteX130" fmla="*/ 990600 w 3524250"/>
              <a:gd name="connsiteY130" fmla="*/ 2794000 h 2914650"/>
              <a:gd name="connsiteX131" fmla="*/ 1009650 w 3524250"/>
              <a:gd name="connsiteY131" fmla="*/ 2806700 h 2914650"/>
              <a:gd name="connsiteX132" fmla="*/ 1073150 w 3524250"/>
              <a:gd name="connsiteY132" fmla="*/ 2819400 h 2914650"/>
              <a:gd name="connsiteX133" fmla="*/ 1155700 w 3524250"/>
              <a:gd name="connsiteY133" fmla="*/ 2838450 h 2914650"/>
              <a:gd name="connsiteX134" fmla="*/ 1181100 w 3524250"/>
              <a:gd name="connsiteY134" fmla="*/ 2851150 h 2914650"/>
              <a:gd name="connsiteX135" fmla="*/ 1225550 w 3524250"/>
              <a:gd name="connsiteY135" fmla="*/ 2863850 h 2914650"/>
              <a:gd name="connsiteX136" fmla="*/ 1289050 w 3524250"/>
              <a:gd name="connsiteY136" fmla="*/ 2882900 h 2914650"/>
              <a:gd name="connsiteX137" fmla="*/ 1320800 w 3524250"/>
              <a:gd name="connsiteY137" fmla="*/ 2889250 h 2914650"/>
              <a:gd name="connsiteX138" fmla="*/ 1352550 w 3524250"/>
              <a:gd name="connsiteY138" fmla="*/ 2901950 h 2914650"/>
              <a:gd name="connsiteX139" fmla="*/ 1397000 w 3524250"/>
              <a:gd name="connsiteY139" fmla="*/ 2908300 h 2914650"/>
              <a:gd name="connsiteX140" fmla="*/ 1422400 w 3524250"/>
              <a:gd name="connsiteY140" fmla="*/ 2914650 h 2914650"/>
              <a:gd name="connsiteX141" fmla="*/ 1593850 w 3524250"/>
              <a:gd name="connsiteY141" fmla="*/ 2901950 h 2914650"/>
              <a:gd name="connsiteX142" fmla="*/ 1638300 w 3524250"/>
              <a:gd name="connsiteY142" fmla="*/ 2882900 h 2914650"/>
              <a:gd name="connsiteX143" fmla="*/ 1676400 w 3524250"/>
              <a:gd name="connsiteY143" fmla="*/ 2876550 h 2914650"/>
              <a:gd name="connsiteX144" fmla="*/ 1701800 w 3524250"/>
              <a:gd name="connsiteY144" fmla="*/ 2870200 h 2914650"/>
              <a:gd name="connsiteX145" fmla="*/ 1720850 w 3524250"/>
              <a:gd name="connsiteY145" fmla="*/ 2863850 h 2914650"/>
              <a:gd name="connsiteX146" fmla="*/ 1790700 w 3524250"/>
              <a:gd name="connsiteY146" fmla="*/ 2857500 h 2914650"/>
              <a:gd name="connsiteX147" fmla="*/ 1835150 w 3524250"/>
              <a:gd name="connsiteY147" fmla="*/ 2844800 h 2914650"/>
              <a:gd name="connsiteX148" fmla="*/ 1892300 w 3524250"/>
              <a:gd name="connsiteY148" fmla="*/ 2838450 h 2914650"/>
              <a:gd name="connsiteX149" fmla="*/ 1917700 w 3524250"/>
              <a:gd name="connsiteY149" fmla="*/ 2832100 h 2914650"/>
              <a:gd name="connsiteX150" fmla="*/ 1936750 w 3524250"/>
              <a:gd name="connsiteY150" fmla="*/ 2825750 h 2914650"/>
              <a:gd name="connsiteX151" fmla="*/ 2044700 w 3524250"/>
              <a:gd name="connsiteY151" fmla="*/ 2819400 h 2914650"/>
              <a:gd name="connsiteX152" fmla="*/ 2095500 w 3524250"/>
              <a:gd name="connsiteY152" fmla="*/ 2800350 h 2914650"/>
              <a:gd name="connsiteX153" fmla="*/ 2127250 w 3524250"/>
              <a:gd name="connsiteY153" fmla="*/ 2794000 h 2914650"/>
              <a:gd name="connsiteX154" fmla="*/ 2146300 w 3524250"/>
              <a:gd name="connsiteY154" fmla="*/ 2781300 h 2914650"/>
              <a:gd name="connsiteX155" fmla="*/ 2171700 w 3524250"/>
              <a:gd name="connsiteY155" fmla="*/ 2736850 h 2914650"/>
              <a:gd name="connsiteX156" fmla="*/ 2184400 w 3524250"/>
              <a:gd name="connsiteY156" fmla="*/ 2698750 h 2914650"/>
              <a:gd name="connsiteX157" fmla="*/ 2190750 w 3524250"/>
              <a:gd name="connsiteY157" fmla="*/ 2679700 h 2914650"/>
              <a:gd name="connsiteX158" fmla="*/ 2203450 w 3524250"/>
              <a:gd name="connsiteY158" fmla="*/ 2540000 h 2914650"/>
              <a:gd name="connsiteX159" fmla="*/ 2197100 w 3524250"/>
              <a:gd name="connsiteY159" fmla="*/ 2355850 h 2914650"/>
              <a:gd name="connsiteX160" fmla="*/ 2178050 w 3524250"/>
              <a:gd name="connsiteY160" fmla="*/ 2279650 h 2914650"/>
              <a:gd name="connsiteX161" fmla="*/ 2152650 w 3524250"/>
              <a:gd name="connsiteY161" fmla="*/ 2203450 h 2914650"/>
              <a:gd name="connsiteX162" fmla="*/ 2139950 w 3524250"/>
              <a:gd name="connsiteY162" fmla="*/ 2159000 h 2914650"/>
              <a:gd name="connsiteX163" fmla="*/ 2114550 w 3524250"/>
              <a:gd name="connsiteY163" fmla="*/ 2127250 h 2914650"/>
              <a:gd name="connsiteX164" fmla="*/ 2101850 w 3524250"/>
              <a:gd name="connsiteY164" fmla="*/ 2070100 h 2914650"/>
              <a:gd name="connsiteX165" fmla="*/ 2095500 w 3524250"/>
              <a:gd name="connsiteY165" fmla="*/ 2044700 h 2914650"/>
              <a:gd name="connsiteX166" fmla="*/ 2089150 w 3524250"/>
              <a:gd name="connsiteY166" fmla="*/ 2012950 h 2914650"/>
              <a:gd name="connsiteX167" fmla="*/ 2076450 w 3524250"/>
              <a:gd name="connsiteY167" fmla="*/ 1962150 h 2914650"/>
              <a:gd name="connsiteX168" fmla="*/ 2070100 w 3524250"/>
              <a:gd name="connsiteY168" fmla="*/ 1905000 h 2914650"/>
              <a:gd name="connsiteX169" fmla="*/ 2063750 w 3524250"/>
              <a:gd name="connsiteY169" fmla="*/ 1873250 h 2914650"/>
              <a:gd name="connsiteX170" fmla="*/ 2076450 w 3524250"/>
              <a:gd name="connsiteY170" fmla="*/ 1536700 h 2914650"/>
              <a:gd name="connsiteX171" fmla="*/ 2108200 w 3524250"/>
              <a:gd name="connsiteY171" fmla="*/ 1504950 h 2914650"/>
              <a:gd name="connsiteX172" fmla="*/ 2222500 w 3524250"/>
              <a:gd name="connsiteY172" fmla="*/ 1517650 h 2914650"/>
              <a:gd name="connsiteX173" fmla="*/ 2279650 w 3524250"/>
              <a:gd name="connsiteY173" fmla="*/ 1555750 h 2914650"/>
              <a:gd name="connsiteX174" fmla="*/ 2298700 w 3524250"/>
              <a:gd name="connsiteY174" fmla="*/ 1568450 h 2914650"/>
              <a:gd name="connsiteX175" fmla="*/ 2343150 w 3524250"/>
              <a:gd name="connsiteY175" fmla="*/ 1619250 h 2914650"/>
              <a:gd name="connsiteX176" fmla="*/ 2362200 w 3524250"/>
              <a:gd name="connsiteY176" fmla="*/ 1651000 h 2914650"/>
              <a:gd name="connsiteX177" fmla="*/ 2381250 w 3524250"/>
              <a:gd name="connsiteY177" fmla="*/ 1663700 h 2914650"/>
              <a:gd name="connsiteX178" fmla="*/ 2387600 w 3524250"/>
              <a:gd name="connsiteY178" fmla="*/ 1682750 h 2914650"/>
              <a:gd name="connsiteX179" fmla="*/ 2413000 w 3524250"/>
              <a:gd name="connsiteY179" fmla="*/ 1720850 h 2914650"/>
              <a:gd name="connsiteX180" fmla="*/ 2432050 w 3524250"/>
              <a:gd name="connsiteY180" fmla="*/ 1784350 h 2914650"/>
              <a:gd name="connsiteX181" fmla="*/ 2451100 w 3524250"/>
              <a:gd name="connsiteY181" fmla="*/ 1841500 h 2914650"/>
              <a:gd name="connsiteX182" fmla="*/ 2457450 w 3524250"/>
              <a:gd name="connsiteY182" fmla="*/ 1930400 h 2914650"/>
              <a:gd name="connsiteX183" fmla="*/ 2463800 w 3524250"/>
              <a:gd name="connsiteY183" fmla="*/ 1968500 h 2914650"/>
              <a:gd name="connsiteX184" fmla="*/ 2470150 w 3524250"/>
              <a:gd name="connsiteY184" fmla="*/ 2032000 h 2914650"/>
              <a:gd name="connsiteX185" fmla="*/ 2476500 w 3524250"/>
              <a:gd name="connsiteY185" fmla="*/ 2571750 h 2914650"/>
              <a:gd name="connsiteX186" fmla="*/ 2482850 w 3524250"/>
              <a:gd name="connsiteY186" fmla="*/ 2590800 h 2914650"/>
              <a:gd name="connsiteX187" fmla="*/ 2565400 w 3524250"/>
              <a:gd name="connsiteY187" fmla="*/ 2686050 h 2914650"/>
              <a:gd name="connsiteX188" fmla="*/ 2667000 w 3524250"/>
              <a:gd name="connsiteY188" fmla="*/ 2730500 h 2914650"/>
              <a:gd name="connsiteX189" fmla="*/ 2686050 w 3524250"/>
              <a:gd name="connsiteY189" fmla="*/ 2736850 h 2914650"/>
              <a:gd name="connsiteX190" fmla="*/ 2717800 w 3524250"/>
              <a:gd name="connsiteY190" fmla="*/ 2743200 h 2914650"/>
              <a:gd name="connsiteX191" fmla="*/ 2825750 w 3524250"/>
              <a:gd name="connsiteY191" fmla="*/ 2768600 h 2914650"/>
              <a:gd name="connsiteX192" fmla="*/ 2863850 w 3524250"/>
              <a:gd name="connsiteY192" fmla="*/ 2774950 h 2914650"/>
              <a:gd name="connsiteX193" fmla="*/ 3194050 w 3524250"/>
              <a:gd name="connsiteY193" fmla="*/ 2768600 h 2914650"/>
              <a:gd name="connsiteX194" fmla="*/ 3213100 w 3524250"/>
              <a:gd name="connsiteY194" fmla="*/ 2762250 h 2914650"/>
              <a:gd name="connsiteX195" fmla="*/ 3282950 w 3524250"/>
              <a:gd name="connsiteY195" fmla="*/ 2711450 h 2914650"/>
              <a:gd name="connsiteX196" fmla="*/ 3321050 w 3524250"/>
              <a:gd name="connsiteY196" fmla="*/ 2686050 h 2914650"/>
              <a:gd name="connsiteX197" fmla="*/ 3371850 w 3524250"/>
              <a:gd name="connsiteY197" fmla="*/ 2628900 h 2914650"/>
              <a:gd name="connsiteX198" fmla="*/ 3422650 w 3524250"/>
              <a:gd name="connsiteY198" fmla="*/ 2578100 h 2914650"/>
              <a:gd name="connsiteX199" fmla="*/ 3441700 w 3524250"/>
              <a:gd name="connsiteY199" fmla="*/ 2552700 h 2914650"/>
              <a:gd name="connsiteX200" fmla="*/ 3460750 w 3524250"/>
              <a:gd name="connsiteY200" fmla="*/ 2520950 h 2914650"/>
              <a:gd name="connsiteX201" fmla="*/ 3479800 w 3524250"/>
              <a:gd name="connsiteY201" fmla="*/ 2501900 h 2914650"/>
              <a:gd name="connsiteX202" fmla="*/ 3498850 w 3524250"/>
              <a:gd name="connsiteY202" fmla="*/ 2457450 h 2914650"/>
              <a:gd name="connsiteX203" fmla="*/ 3524250 w 3524250"/>
              <a:gd name="connsiteY203" fmla="*/ 2362200 h 2914650"/>
              <a:gd name="connsiteX204" fmla="*/ 3498850 w 3524250"/>
              <a:gd name="connsiteY204" fmla="*/ 2012950 h 2914650"/>
              <a:gd name="connsiteX205" fmla="*/ 3422650 w 3524250"/>
              <a:gd name="connsiteY205" fmla="*/ 1860550 h 2914650"/>
              <a:gd name="connsiteX206" fmla="*/ 3409950 w 3524250"/>
              <a:gd name="connsiteY206" fmla="*/ 1816100 h 2914650"/>
              <a:gd name="connsiteX207" fmla="*/ 3308350 w 3524250"/>
              <a:gd name="connsiteY207" fmla="*/ 1657350 h 2914650"/>
              <a:gd name="connsiteX208" fmla="*/ 3276600 w 3524250"/>
              <a:gd name="connsiteY208" fmla="*/ 1612900 h 2914650"/>
              <a:gd name="connsiteX209" fmla="*/ 3244850 w 3524250"/>
              <a:gd name="connsiteY209" fmla="*/ 1549400 h 2914650"/>
              <a:gd name="connsiteX210" fmla="*/ 3213100 w 3524250"/>
              <a:gd name="connsiteY210" fmla="*/ 1504950 h 2914650"/>
              <a:gd name="connsiteX211" fmla="*/ 3162300 w 3524250"/>
              <a:gd name="connsiteY211" fmla="*/ 1416050 h 2914650"/>
              <a:gd name="connsiteX212" fmla="*/ 3130550 w 3524250"/>
              <a:gd name="connsiteY212" fmla="*/ 1371600 h 2914650"/>
              <a:gd name="connsiteX213" fmla="*/ 3079750 w 3524250"/>
              <a:gd name="connsiteY213" fmla="*/ 1308100 h 2914650"/>
              <a:gd name="connsiteX214" fmla="*/ 3003550 w 3524250"/>
              <a:gd name="connsiteY214" fmla="*/ 1187450 h 2914650"/>
              <a:gd name="connsiteX215" fmla="*/ 2952750 w 3524250"/>
              <a:gd name="connsiteY215" fmla="*/ 1117600 h 2914650"/>
              <a:gd name="connsiteX216" fmla="*/ 2933700 w 3524250"/>
              <a:gd name="connsiteY216" fmla="*/ 1079500 h 2914650"/>
              <a:gd name="connsiteX217" fmla="*/ 2895600 w 3524250"/>
              <a:gd name="connsiteY217" fmla="*/ 1041400 h 2914650"/>
              <a:gd name="connsiteX218" fmla="*/ 2863850 w 3524250"/>
              <a:gd name="connsiteY218" fmla="*/ 990600 h 2914650"/>
              <a:gd name="connsiteX219" fmla="*/ 2819400 w 3524250"/>
              <a:gd name="connsiteY219" fmla="*/ 920750 h 2914650"/>
              <a:gd name="connsiteX220" fmla="*/ 2762250 w 3524250"/>
              <a:gd name="connsiteY220" fmla="*/ 844550 h 2914650"/>
              <a:gd name="connsiteX221" fmla="*/ 2736850 w 3524250"/>
              <a:gd name="connsiteY221" fmla="*/ 800100 h 2914650"/>
              <a:gd name="connsiteX222" fmla="*/ 2635250 w 3524250"/>
              <a:gd name="connsiteY222" fmla="*/ 679450 h 2914650"/>
              <a:gd name="connsiteX223" fmla="*/ 2609850 w 3524250"/>
              <a:gd name="connsiteY223" fmla="*/ 654050 h 2914650"/>
              <a:gd name="connsiteX224" fmla="*/ 2540000 w 3524250"/>
              <a:gd name="connsiteY224" fmla="*/ 546100 h 2914650"/>
              <a:gd name="connsiteX225" fmla="*/ 2508250 w 3524250"/>
              <a:gd name="connsiteY225" fmla="*/ 508000 h 2914650"/>
              <a:gd name="connsiteX226" fmla="*/ 2489200 w 3524250"/>
              <a:gd name="connsiteY226" fmla="*/ 476250 h 2914650"/>
              <a:gd name="connsiteX227" fmla="*/ 2419350 w 3524250"/>
              <a:gd name="connsiteY227" fmla="*/ 406400 h 2914650"/>
              <a:gd name="connsiteX228" fmla="*/ 2387600 w 3524250"/>
              <a:gd name="connsiteY228" fmla="*/ 368300 h 2914650"/>
              <a:gd name="connsiteX229" fmla="*/ 2355850 w 3524250"/>
              <a:gd name="connsiteY229" fmla="*/ 336550 h 2914650"/>
              <a:gd name="connsiteX230" fmla="*/ 2330450 w 3524250"/>
              <a:gd name="connsiteY230" fmla="*/ 298450 h 2914650"/>
              <a:gd name="connsiteX231" fmla="*/ 2260600 w 3524250"/>
              <a:gd name="connsiteY231" fmla="*/ 215900 h 2914650"/>
              <a:gd name="connsiteX232" fmla="*/ 2235200 w 3524250"/>
              <a:gd name="connsiteY232" fmla="*/ 184150 h 2914650"/>
              <a:gd name="connsiteX233" fmla="*/ 2197100 w 3524250"/>
              <a:gd name="connsiteY233" fmla="*/ 146050 h 2914650"/>
              <a:gd name="connsiteX234" fmla="*/ 2184400 w 3524250"/>
              <a:gd name="connsiteY234" fmla="*/ 127000 h 2914650"/>
              <a:gd name="connsiteX235" fmla="*/ 2165350 w 3524250"/>
              <a:gd name="connsiteY235" fmla="*/ 101600 h 2914650"/>
              <a:gd name="connsiteX236" fmla="*/ 2127250 w 3524250"/>
              <a:gd name="connsiteY236" fmla="*/ 63500 h 2914650"/>
              <a:gd name="connsiteX237" fmla="*/ 2095500 w 3524250"/>
              <a:gd name="connsiteY237" fmla="*/ 38100 h 2914650"/>
              <a:gd name="connsiteX238" fmla="*/ 2082800 w 3524250"/>
              <a:gd name="connsiteY238" fmla="*/ 19050 h 2914650"/>
              <a:gd name="connsiteX239" fmla="*/ 2063750 w 3524250"/>
              <a:gd name="connsiteY239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3524250" h="2914650">
                <a:moveTo>
                  <a:pt x="819150" y="177800"/>
                </a:moveTo>
                <a:cubicBezTo>
                  <a:pt x="808567" y="182033"/>
                  <a:pt x="796884" y="184177"/>
                  <a:pt x="787400" y="190500"/>
                </a:cubicBezTo>
                <a:cubicBezTo>
                  <a:pt x="777437" y="197142"/>
                  <a:pt x="771451" y="208549"/>
                  <a:pt x="762000" y="215900"/>
                </a:cubicBezTo>
                <a:cubicBezTo>
                  <a:pt x="752258" y="223477"/>
                  <a:pt x="739992" y="227373"/>
                  <a:pt x="730250" y="234950"/>
                </a:cubicBezTo>
                <a:cubicBezTo>
                  <a:pt x="637861" y="306808"/>
                  <a:pt x="754071" y="227536"/>
                  <a:pt x="685800" y="273050"/>
                </a:cubicBezTo>
                <a:cubicBezTo>
                  <a:pt x="670530" y="295955"/>
                  <a:pt x="661098" y="312801"/>
                  <a:pt x="635000" y="330200"/>
                </a:cubicBezTo>
                <a:cubicBezTo>
                  <a:pt x="628650" y="334433"/>
                  <a:pt x="621813" y="338014"/>
                  <a:pt x="615950" y="342900"/>
                </a:cubicBezTo>
                <a:cubicBezTo>
                  <a:pt x="577335" y="375079"/>
                  <a:pt x="618500" y="351150"/>
                  <a:pt x="571500" y="374650"/>
                </a:cubicBezTo>
                <a:cubicBezTo>
                  <a:pt x="535517" y="428625"/>
                  <a:pt x="594783" y="345017"/>
                  <a:pt x="520700" y="419100"/>
                </a:cubicBezTo>
                <a:lnTo>
                  <a:pt x="463550" y="476250"/>
                </a:lnTo>
                <a:cubicBezTo>
                  <a:pt x="446233" y="493567"/>
                  <a:pt x="440823" y="500773"/>
                  <a:pt x="419100" y="514350"/>
                </a:cubicBezTo>
                <a:cubicBezTo>
                  <a:pt x="411073" y="519367"/>
                  <a:pt x="402167" y="522817"/>
                  <a:pt x="393700" y="527050"/>
                </a:cubicBezTo>
                <a:cubicBezTo>
                  <a:pt x="383649" y="542127"/>
                  <a:pt x="373765" y="557716"/>
                  <a:pt x="361950" y="571500"/>
                </a:cubicBezTo>
                <a:cubicBezTo>
                  <a:pt x="325280" y="614281"/>
                  <a:pt x="358269" y="567496"/>
                  <a:pt x="330200" y="609600"/>
                </a:cubicBezTo>
                <a:cubicBezTo>
                  <a:pt x="328083" y="618067"/>
                  <a:pt x="327753" y="627194"/>
                  <a:pt x="323850" y="635000"/>
                </a:cubicBezTo>
                <a:cubicBezTo>
                  <a:pt x="311959" y="658781"/>
                  <a:pt x="301637" y="660386"/>
                  <a:pt x="285750" y="679450"/>
                </a:cubicBezTo>
                <a:cubicBezTo>
                  <a:pt x="280864" y="685313"/>
                  <a:pt x="277283" y="692150"/>
                  <a:pt x="273050" y="698500"/>
                </a:cubicBezTo>
                <a:cubicBezTo>
                  <a:pt x="270933" y="706967"/>
                  <a:pt x="270603" y="716094"/>
                  <a:pt x="266700" y="723900"/>
                </a:cubicBezTo>
                <a:cubicBezTo>
                  <a:pt x="258554" y="740192"/>
                  <a:pt x="241309" y="755641"/>
                  <a:pt x="228600" y="768350"/>
                </a:cubicBezTo>
                <a:cubicBezTo>
                  <a:pt x="219528" y="791030"/>
                  <a:pt x="215065" y="804736"/>
                  <a:pt x="203200" y="825500"/>
                </a:cubicBezTo>
                <a:cubicBezTo>
                  <a:pt x="190337" y="848009"/>
                  <a:pt x="171613" y="866491"/>
                  <a:pt x="158750" y="889000"/>
                </a:cubicBezTo>
                <a:cubicBezTo>
                  <a:pt x="154054" y="897219"/>
                  <a:pt x="151438" y="906617"/>
                  <a:pt x="146050" y="914400"/>
                </a:cubicBezTo>
                <a:cubicBezTo>
                  <a:pt x="132313" y="934243"/>
                  <a:pt x="110563" y="949142"/>
                  <a:pt x="101600" y="971550"/>
                </a:cubicBezTo>
                <a:cubicBezTo>
                  <a:pt x="97367" y="982133"/>
                  <a:pt x="94941" y="993634"/>
                  <a:pt x="88900" y="1003300"/>
                </a:cubicBezTo>
                <a:cubicBezTo>
                  <a:pt x="59023" y="1051104"/>
                  <a:pt x="74890" y="984351"/>
                  <a:pt x="44450" y="1060450"/>
                </a:cubicBezTo>
                <a:cubicBezTo>
                  <a:pt x="40217" y="1071033"/>
                  <a:pt x="35025" y="1081282"/>
                  <a:pt x="31750" y="1092200"/>
                </a:cubicBezTo>
                <a:cubicBezTo>
                  <a:pt x="28649" y="1102538"/>
                  <a:pt x="29783" y="1114087"/>
                  <a:pt x="25400" y="1123950"/>
                </a:cubicBezTo>
                <a:cubicBezTo>
                  <a:pt x="21102" y="1133621"/>
                  <a:pt x="12700" y="1140883"/>
                  <a:pt x="6350" y="1149350"/>
                </a:cubicBezTo>
                <a:cubicBezTo>
                  <a:pt x="4233" y="1170517"/>
                  <a:pt x="0" y="1191578"/>
                  <a:pt x="0" y="1212850"/>
                </a:cubicBezTo>
                <a:cubicBezTo>
                  <a:pt x="0" y="1261579"/>
                  <a:pt x="2613" y="1310314"/>
                  <a:pt x="6350" y="1358900"/>
                </a:cubicBezTo>
                <a:cubicBezTo>
                  <a:pt x="8355" y="1384964"/>
                  <a:pt x="34866" y="1400116"/>
                  <a:pt x="50800" y="1416050"/>
                </a:cubicBezTo>
                <a:cubicBezTo>
                  <a:pt x="73162" y="1438412"/>
                  <a:pt x="69185" y="1442008"/>
                  <a:pt x="95250" y="1447800"/>
                </a:cubicBezTo>
                <a:cubicBezTo>
                  <a:pt x="107819" y="1450593"/>
                  <a:pt x="120859" y="1451027"/>
                  <a:pt x="133350" y="1454150"/>
                </a:cubicBezTo>
                <a:cubicBezTo>
                  <a:pt x="146337" y="1457397"/>
                  <a:pt x="158628" y="1463003"/>
                  <a:pt x="171450" y="1466850"/>
                </a:cubicBezTo>
                <a:cubicBezTo>
                  <a:pt x="198668" y="1475015"/>
                  <a:pt x="209994" y="1475078"/>
                  <a:pt x="241300" y="1479550"/>
                </a:cubicBezTo>
                <a:cubicBezTo>
                  <a:pt x="247650" y="1481667"/>
                  <a:pt x="253914" y="1484061"/>
                  <a:pt x="260350" y="1485900"/>
                </a:cubicBezTo>
                <a:cubicBezTo>
                  <a:pt x="359135" y="1514124"/>
                  <a:pt x="408316" y="1489332"/>
                  <a:pt x="552450" y="1485900"/>
                </a:cubicBezTo>
                <a:cubicBezTo>
                  <a:pt x="582265" y="1482173"/>
                  <a:pt x="646670" y="1476633"/>
                  <a:pt x="685800" y="1466850"/>
                </a:cubicBezTo>
                <a:cubicBezTo>
                  <a:pt x="714109" y="1459773"/>
                  <a:pt x="707798" y="1455511"/>
                  <a:pt x="742950" y="1441450"/>
                </a:cubicBezTo>
                <a:cubicBezTo>
                  <a:pt x="751053" y="1438209"/>
                  <a:pt x="759991" y="1437608"/>
                  <a:pt x="768350" y="1435100"/>
                </a:cubicBezTo>
                <a:cubicBezTo>
                  <a:pt x="831243" y="1416232"/>
                  <a:pt x="781147" y="1426617"/>
                  <a:pt x="844550" y="1416050"/>
                </a:cubicBezTo>
                <a:cubicBezTo>
                  <a:pt x="891599" y="1384684"/>
                  <a:pt x="827723" y="1423776"/>
                  <a:pt x="927100" y="1390650"/>
                </a:cubicBezTo>
                <a:cubicBezTo>
                  <a:pt x="954429" y="1381540"/>
                  <a:pt x="939656" y="1385923"/>
                  <a:pt x="971550" y="1377950"/>
                </a:cubicBezTo>
                <a:cubicBezTo>
                  <a:pt x="992388" y="1346694"/>
                  <a:pt x="973843" y="1367684"/>
                  <a:pt x="1009650" y="1346200"/>
                </a:cubicBezTo>
                <a:cubicBezTo>
                  <a:pt x="1086277" y="1300224"/>
                  <a:pt x="1015089" y="1337130"/>
                  <a:pt x="1073150" y="1308100"/>
                </a:cubicBezTo>
                <a:cubicBezTo>
                  <a:pt x="1077383" y="1297517"/>
                  <a:pt x="1079809" y="1286016"/>
                  <a:pt x="1085850" y="1276350"/>
                </a:cubicBezTo>
                <a:cubicBezTo>
                  <a:pt x="1094581" y="1262381"/>
                  <a:pt x="1110784" y="1253378"/>
                  <a:pt x="1123950" y="1244600"/>
                </a:cubicBezTo>
                <a:cubicBezTo>
                  <a:pt x="1130187" y="1219651"/>
                  <a:pt x="1132693" y="1206866"/>
                  <a:pt x="1143000" y="1181100"/>
                </a:cubicBezTo>
                <a:cubicBezTo>
                  <a:pt x="1150288" y="1162880"/>
                  <a:pt x="1165083" y="1140062"/>
                  <a:pt x="1174750" y="1123950"/>
                </a:cubicBezTo>
                <a:cubicBezTo>
                  <a:pt x="1176867" y="1113367"/>
                  <a:pt x="1178759" y="1102736"/>
                  <a:pt x="1181100" y="1092200"/>
                </a:cubicBezTo>
                <a:cubicBezTo>
                  <a:pt x="1182993" y="1083681"/>
                  <a:pt x="1185738" y="1075358"/>
                  <a:pt x="1187450" y="1066800"/>
                </a:cubicBezTo>
                <a:cubicBezTo>
                  <a:pt x="1189975" y="1054175"/>
                  <a:pt x="1191979" y="1041446"/>
                  <a:pt x="1193800" y="1028700"/>
                </a:cubicBezTo>
                <a:cubicBezTo>
                  <a:pt x="1195500" y="1016798"/>
                  <a:pt x="1198943" y="970134"/>
                  <a:pt x="1206500" y="952500"/>
                </a:cubicBezTo>
                <a:cubicBezTo>
                  <a:pt x="1209506" y="945485"/>
                  <a:pt x="1214967" y="939800"/>
                  <a:pt x="1219200" y="933450"/>
                </a:cubicBezTo>
                <a:cubicBezTo>
                  <a:pt x="1221317" y="914400"/>
                  <a:pt x="1222561" y="895233"/>
                  <a:pt x="1225550" y="876300"/>
                </a:cubicBezTo>
                <a:cubicBezTo>
                  <a:pt x="1228917" y="854978"/>
                  <a:pt x="1236235" y="834292"/>
                  <a:pt x="1238250" y="812800"/>
                </a:cubicBezTo>
                <a:cubicBezTo>
                  <a:pt x="1242601" y="766389"/>
                  <a:pt x="1242213" y="719654"/>
                  <a:pt x="1244600" y="673100"/>
                </a:cubicBezTo>
                <a:cubicBezTo>
                  <a:pt x="1246446" y="637102"/>
                  <a:pt x="1247533" y="601033"/>
                  <a:pt x="1250950" y="565150"/>
                </a:cubicBezTo>
                <a:cubicBezTo>
                  <a:pt x="1254513" y="527737"/>
                  <a:pt x="1256515" y="551042"/>
                  <a:pt x="1270000" y="520700"/>
                </a:cubicBezTo>
                <a:cubicBezTo>
                  <a:pt x="1275437" y="508467"/>
                  <a:pt x="1278467" y="495300"/>
                  <a:pt x="1282700" y="482600"/>
                </a:cubicBezTo>
                <a:lnTo>
                  <a:pt x="1289050" y="463550"/>
                </a:lnTo>
                <a:cubicBezTo>
                  <a:pt x="1291167" y="457200"/>
                  <a:pt x="1291687" y="450069"/>
                  <a:pt x="1295400" y="444500"/>
                </a:cubicBezTo>
                <a:cubicBezTo>
                  <a:pt x="1375487" y="324370"/>
                  <a:pt x="1293620" y="454410"/>
                  <a:pt x="1327150" y="387350"/>
                </a:cubicBezTo>
                <a:cubicBezTo>
                  <a:pt x="1332138" y="377373"/>
                  <a:pt x="1354106" y="349611"/>
                  <a:pt x="1358900" y="342900"/>
                </a:cubicBezTo>
                <a:cubicBezTo>
                  <a:pt x="1381002" y="311958"/>
                  <a:pt x="1361002" y="334448"/>
                  <a:pt x="1390650" y="304800"/>
                </a:cubicBezTo>
                <a:cubicBezTo>
                  <a:pt x="1397000" y="306917"/>
                  <a:pt x="1403713" y="308157"/>
                  <a:pt x="1409700" y="311150"/>
                </a:cubicBezTo>
                <a:cubicBezTo>
                  <a:pt x="1446665" y="329632"/>
                  <a:pt x="1416362" y="328291"/>
                  <a:pt x="1466850" y="361950"/>
                </a:cubicBezTo>
                <a:lnTo>
                  <a:pt x="1485900" y="374650"/>
                </a:lnTo>
                <a:cubicBezTo>
                  <a:pt x="1508563" y="408644"/>
                  <a:pt x="1493204" y="388304"/>
                  <a:pt x="1536700" y="431800"/>
                </a:cubicBezTo>
                <a:cubicBezTo>
                  <a:pt x="1545167" y="440267"/>
                  <a:pt x="1555458" y="447237"/>
                  <a:pt x="1562100" y="457200"/>
                </a:cubicBezTo>
                <a:cubicBezTo>
                  <a:pt x="1591524" y="501335"/>
                  <a:pt x="1556431" y="445863"/>
                  <a:pt x="1587500" y="508000"/>
                </a:cubicBezTo>
                <a:cubicBezTo>
                  <a:pt x="1590913" y="514826"/>
                  <a:pt x="1596787" y="520224"/>
                  <a:pt x="1600200" y="527050"/>
                </a:cubicBezTo>
                <a:cubicBezTo>
                  <a:pt x="1603193" y="533037"/>
                  <a:pt x="1603557" y="540113"/>
                  <a:pt x="1606550" y="546100"/>
                </a:cubicBezTo>
                <a:cubicBezTo>
                  <a:pt x="1612070" y="557139"/>
                  <a:pt x="1620080" y="566811"/>
                  <a:pt x="1625600" y="577850"/>
                </a:cubicBezTo>
                <a:cubicBezTo>
                  <a:pt x="1628593" y="583837"/>
                  <a:pt x="1628957" y="590913"/>
                  <a:pt x="1631950" y="596900"/>
                </a:cubicBezTo>
                <a:cubicBezTo>
                  <a:pt x="1635363" y="603726"/>
                  <a:pt x="1640864" y="609324"/>
                  <a:pt x="1644650" y="615950"/>
                </a:cubicBezTo>
                <a:cubicBezTo>
                  <a:pt x="1649346" y="624169"/>
                  <a:pt x="1653117" y="632883"/>
                  <a:pt x="1657350" y="641350"/>
                </a:cubicBezTo>
                <a:cubicBezTo>
                  <a:pt x="1659467" y="664633"/>
                  <a:pt x="1660968" y="687981"/>
                  <a:pt x="1663700" y="711200"/>
                </a:cubicBezTo>
                <a:cubicBezTo>
                  <a:pt x="1665204" y="723987"/>
                  <a:pt x="1668935" y="736473"/>
                  <a:pt x="1670050" y="749300"/>
                </a:cubicBezTo>
                <a:cubicBezTo>
                  <a:pt x="1688955" y="966712"/>
                  <a:pt x="1666459" y="777725"/>
                  <a:pt x="1682750" y="908050"/>
                </a:cubicBezTo>
                <a:cubicBezTo>
                  <a:pt x="1678517" y="969433"/>
                  <a:pt x="1675793" y="1030939"/>
                  <a:pt x="1670050" y="1092200"/>
                </a:cubicBezTo>
                <a:cubicBezTo>
                  <a:pt x="1669425" y="1098864"/>
                  <a:pt x="1664897" y="1104664"/>
                  <a:pt x="1663700" y="1111250"/>
                </a:cubicBezTo>
                <a:cubicBezTo>
                  <a:pt x="1660647" y="1128040"/>
                  <a:pt x="1661489" y="1145494"/>
                  <a:pt x="1657350" y="1162050"/>
                </a:cubicBezTo>
                <a:cubicBezTo>
                  <a:pt x="1655054" y="1171233"/>
                  <a:pt x="1648166" y="1178661"/>
                  <a:pt x="1644650" y="1187450"/>
                </a:cubicBezTo>
                <a:cubicBezTo>
                  <a:pt x="1600550" y="1297700"/>
                  <a:pt x="1655901" y="1177407"/>
                  <a:pt x="1619250" y="1244600"/>
                </a:cubicBezTo>
                <a:cubicBezTo>
                  <a:pt x="1610184" y="1261220"/>
                  <a:pt x="1599837" y="1277439"/>
                  <a:pt x="1593850" y="1295400"/>
                </a:cubicBezTo>
                <a:cubicBezTo>
                  <a:pt x="1591733" y="1301750"/>
                  <a:pt x="1591785" y="1309308"/>
                  <a:pt x="1587500" y="1314450"/>
                </a:cubicBezTo>
                <a:cubicBezTo>
                  <a:pt x="1580725" y="1322580"/>
                  <a:pt x="1570567" y="1327150"/>
                  <a:pt x="1562100" y="1333500"/>
                </a:cubicBezTo>
                <a:cubicBezTo>
                  <a:pt x="1559983" y="1339850"/>
                  <a:pt x="1559071" y="1346738"/>
                  <a:pt x="1555750" y="1352550"/>
                </a:cubicBezTo>
                <a:cubicBezTo>
                  <a:pt x="1550499" y="1361739"/>
                  <a:pt x="1544184" y="1370466"/>
                  <a:pt x="1536700" y="1377950"/>
                </a:cubicBezTo>
                <a:cubicBezTo>
                  <a:pt x="1528824" y="1385826"/>
                  <a:pt x="1503067" y="1402489"/>
                  <a:pt x="1492250" y="1409700"/>
                </a:cubicBezTo>
                <a:cubicBezTo>
                  <a:pt x="1461304" y="1456120"/>
                  <a:pt x="1499537" y="1407217"/>
                  <a:pt x="1460500" y="1435100"/>
                </a:cubicBezTo>
                <a:cubicBezTo>
                  <a:pt x="1450757" y="1442060"/>
                  <a:pt x="1444191" y="1452708"/>
                  <a:pt x="1435100" y="1460500"/>
                </a:cubicBezTo>
                <a:cubicBezTo>
                  <a:pt x="1395419" y="1494512"/>
                  <a:pt x="1438696" y="1449865"/>
                  <a:pt x="1390650" y="1485900"/>
                </a:cubicBezTo>
                <a:cubicBezTo>
                  <a:pt x="1370007" y="1501383"/>
                  <a:pt x="1356498" y="1524024"/>
                  <a:pt x="1339850" y="1543050"/>
                </a:cubicBezTo>
                <a:cubicBezTo>
                  <a:pt x="1333936" y="1549808"/>
                  <a:pt x="1328415" y="1557340"/>
                  <a:pt x="1320800" y="1562100"/>
                </a:cubicBezTo>
                <a:cubicBezTo>
                  <a:pt x="1311134" y="1568141"/>
                  <a:pt x="1299633" y="1570567"/>
                  <a:pt x="1289050" y="1574800"/>
                </a:cubicBezTo>
                <a:cubicBezTo>
                  <a:pt x="1214825" y="1667581"/>
                  <a:pt x="1301867" y="1561174"/>
                  <a:pt x="1244600" y="1625600"/>
                </a:cubicBezTo>
                <a:cubicBezTo>
                  <a:pt x="1233617" y="1637956"/>
                  <a:pt x="1224540" y="1652010"/>
                  <a:pt x="1212850" y="1663700"/>
                </a:cubicBezTo>
                <a:cubicBezTo>
                  <a:pt x="1207454" y="1669096"/>
                  <a:pt x="1199473" y="1671295"/>
                  <a:pt x="1193800" y="1676400"/>
                </a:cubicBezTo>
                <a:cubicBezTo>
                  <a:pt x="1178225" y="1690417"/>
                  <a:pt x="1164167" y="1706033"/>
                  <a:pt x="1149350" y="1720850"/>
                </a:cubicBezTo>
                <a:lnTo>
                  <a:pt x="1149350" y="1720850"/>
                </a:lnTo>
                <a:cubicBezTo>
                  <a:pt x="1140883" y="1731433"/>
                  <a:pt x="1132875" y="1742400"/>
                  <a:pt x="1123950" y="1752600"/>
                </a:cubicBezTo>
                <a:cubicBezTo>
                  <a:pt x="1118036" y="1759358"/>
                  <a:pt x="1110744" y="1764832"/>
                  <a:pt x="1104900" y="1771650"/>
                </a:cubicBezTo>
                <a:cubicBezTo>
                  <a:pt x="1098012" y="1779685"/>
                  <a:pt x="1092738" y="1789015"/>
                  <a:pt x="1085850" y="1797050"/>
                </a:cubicBezTo>
                <a:cubicBezTo>
                  <a:pt x="1080006" y="1803868"/>
                  <a:pt x="1072313" y="1809011"/>
                  <a:pt x="1066800" y="1816100"/>
                </a:cubicBezTo>
                <a:cubicBezTo>
                  <a:pt x="1014012" y="1883970"/>
                  <a:pt x="1068578" y="1825861"/>
                  <a:pt x="1016000" y="1885950"/>
                </a:cubicBezTo>
                <a:cubicBezTo>
                  <a:pt x="1010086" y="1892708"/>
                  <a:pt x="1002338" y="1897816"/>
                  <a:pt x="996950" y="1905000"/>
                </a:cubicBezTo>
                <a:cubicBezTo>
                  <a:pt x="989545" y="1914874"/>
                  <a:pt x="983420" y="1925711"/>
                  <a:pt x="977900" y="1936750"/>
                </a:cubicBezTo>
                <a:cubicBezTo>
                  <a:pt x="974907" y="1942737"/>
                  <a:pt x="975441" y="1950353"/>
                  <a:pt x="971550" y="1955800"/>
                </a:cubicBezTo>
                <a:cubicBezTo>
                  <a:pt x="964590" y="1965543"/>
                  <a:pt x="953334" y="1971621"/>
                  <a:pt x="946150" y="1981200"/>
                </a:cubicBezTo>
                <a:cubicBezTo>
                  <a:pt x="874308" y="2076989"/>
                  <a:pt x="976146" y="1952080"/>
                  <a:pt x="927100" y="2025650"/>
                </a:cubicBezTo>
                <a:cubicBezTo>
                  <a:pt x="897499" y="2070051"/>
                  <a:pt x="888701" y="2076749"/>
                  <a:pt x="857250" y="2108200"/>
                </a:cubicBezTo>
                <a:cubicBezTo>
                  <a:pt x="853017" y="2118783"/>
                  <a:pt x="850415" y="2130176"/>
                  <a:pt x="844550" y="2139950"/>
                </a:cubicBezTo>
                <a:cubicBezTo>
                  <a:pt x="798629" y="2216485"/>
                  <a:pt x="837789" y="2128071"/>
                  <a:pt x="800100" y="2203450"/>
                </a:cubicBezTo>
                <a:cubicBezTo>
                  <a:pt x="795627" y="2212397"/>
                  <a:pt x="784714" y="2241426"/>
                  <a:pt x="781050" y="2254250"/>
                </a:cubicBezTo>
                <a:cubicBezTo>
                  <a:pt x="778652" y="2262641"/>
                  <a:pt x="778244" y="2271675"/>
                  <a:pt x="774700" y="2279650"/>
                </a:cubicBezTo>
                <a:cubicBezTo>
                  <a:pt x="769687" y="2290928"/>
                  <a:pt x="762000" y="2300817"/>
                  <a:pt x="755650" y="2311400"/>
                </a:cubicBezTo>
                <a:cubicBezTo>
                  <a:pt x="753533" y="2324100"/>
                  <a:pt x="753000" y="2337168"/>
                  <a:pt x="749300" y="2349500"/>
                </a:cubicBezTo>
                <a:cubicBezTo>
                  <a:pt x="746580" y="2358567"/>
                  <a:pt x="740116" y="2366111"/>
                  <a:pt x="736600" y="2374900"/>
                </a:cubicBezTo>
                <a:cubicBezTo>
                  <a:pt x="731628" y="2387329"/>
                  <a:pt x="727747" y="2400178"/>
                  <a:pt x="723900" y="2413000"/>
                </a:cubicBezTo>
                <a:cubicBezTo>
                  <a:pt x="718519" y="2430935"/>
                  <a:pt x="714825" y="2452023"/>
                  <a:pt x="711200" y="2470150"/>
                </a:cubicBezTo>
                <a:cubicBezTo>
                  <a:pt x="713317" y="2540000"/>
                  <a:pt x="709833" y="2610245"/>
                  <a:pt x="717550" y="2679700"/>
                </a:cubicBezTo>
                <a:cubicBezTo>
                  <a:pt x="718542" y="2688625"/>
                  <a:pt x="729701" y="2693001"/>
                  <a:pt x="736600" y="2698750"/>
                </a:cubicBezTo>
                <a:cubicBezTo>
                  <a:pt x="742463" y="2703636"/>
                  <a:pt x="749440" y="2707014"/>
                  <a:pt x="755650" y="2711450"/>
                </a:cubicBezTo>
                <a:cubicBezTo>
                  <a:pt x="764262" y="2717601"/>
                  <a:pt x="771281" y="2726429"/>
                  <a:pt x="781050" y="2730500"/>
                </a:cubicBezTo>
                <a:cubicBezTo>
                  <a:pt x="797162" y="2737213"/>
                  <a:pt x="815291" y="2737680"/>
                  <a:pt x="831850" y="2743200"/>
                </a:cubicBezTo>
                <a:cubicBezTo>
                  <a:pt x="844550" y="2747433"/>
                  <a:pt x="857128" y="2752053"/>
                  <a:pt x="869950" y="2755900"/>
                </a:cubicBezTo>
                <a:cubicBezTo>
                  <a:pt x="878309" y="2758408"/>
                  <a:pt x="887071" y="2759490"/>
                  <a:pt x="895350" y="2762250"/>
                </a:cubicBezTo>
                <a:cubicBezTo>
                  <a:pt x="906164" y="2765855"/>
                  <a:pt x="916286" y="2771345"/>
                  <a:pt x="927100" y="2774950"/>
                </a:cubicBezTo>
                <a:cubicBezTo>
                  <a:pt x="964042" y="2787264"/>
                  <a:pt x="946437" y="2774372"/>
                  <a:pt x="990600" y="2794000"/>
                </a:cubicBezTo>
                <a:cubicBezTo>
                  <a:pt x="997574" y="2797100"/>
                  <a:pt x="1002356" y="2804456"/>
                  <a:pt x="1009650" y="2806700"/>
                </a:cubicBezTo>
                <a:cubicBezTo>
                  <a:pt x="1030281" y="2813048"/>
                  <a:pt x="1052395" y="2813470"/>
                  <a:pt x="1073150" y="2819400"/>
                </a:cubicBezTo>
                <a:cubicBezTo>
                  <a:pt x="1129980" y="2835637"/>
                  <a:pt x="1102400" y="2829567"/>
                  <a:pt x="1155700" y="2838450"/>
                </a:cubicBezTo>
                <a:cubicBezTo>
                  <a:pt x="1164167" y="2842683"/>
                  <a:pt x="1172399" y="2847421"/>
                  <a:pt x="1181100" y="2851150"/>
                </a:cubicBezTo>
                <a:cubicBezTo>
                  <a:pt x="1196325" y="2857675"/>
                  <a:pt x="1209438" y="2859247"/>
                  <a:pt x="1225550" y="2863850"/>
                </a:cubicBezTo>
                <a:cubicBezTo>
                  <a:pt x="1282007" y="2879981"/>
                  <a:pt x="1185701" y="2857063"/>
                  <a:pt x="1289050" y="2882900"/>
                </a:cubicBezTo>
                <a:cubicBezTo>
                  <a:pt x="1299521" y="2885518"/>
                  <a:pt x="1310462" y="2886149"/>
                  <a:pt x="1320800" y="2889250"/>
                </a:cubicBezTo>
                <a:cubicBezTo>
                  <a:pt x="1331718" y="2892525"/>
                  <a:pt x="1341492" y="2899185"/>
                  <a:pt x="1352550" y="2901950"/>
                </a:cubicBezTo>
                <a:cubicBezTo>
                  <a:pt x="1367070" y="2905580"/>
                  <a:pt x="1382274" y="2905623"/>
                  <a:pt x="1397000" y="2908300"/>
                </a:cubicBezTo>
                <a:cubicBezTo>
                  <a:pt x="1405586" y="2909861"/>
                  <a:pt x="1413933" y="2912533"/>
                  <a:pt x="1422400" y="2914650"/>
                </a:cubicBezTo>
                <a:cubicBezTo>
                  <a:pt x="1479550" y="2910417"/>
                  <a:pt x="1536810" y="2907470"/>
                  <a:pt x="1593850" y="2901950"/>
                </a:cubicBezTo>
                <a:cubicBezTo>
                  <a:pt x="1647803" y="2896729"/>
                  <a:pt x="1593494" y="2897835"/>
                  <a:pt x="1638300" y="2882900"/>
                </a:cubicBezTo>
                <a:cubicBezTo>
                  <a:pt x="1650514" y="2878829"/>
                  <a:pt x="1663775" y="2879075"/>
                  <a:pt x="1676400" y="2876550"/>
                </a:cubicBezTo>
                <a:cubicBezTo>
                  <a:pt x="1684958" y="2874838"/>
                  <a:pt x="1693409" y="2872598"/>
                  <a:pt x="1701800" y="2870200"/>
                </a:cubicBezTo>
                <a:cubicBezTo>
                  <a:pt x="1708236" y="2868361"/>
                  <a:pt x="1714224" y="2864797"/>
                  <a:pt x="1720850" y="2863850"/>
                </a:cubicBezTo>
                <a:cubicBezTo>
                  <a:pt x="1743994" y="2860544"/>
                  <a:pt x="1767417" y="2859617"/>
                  <a:pt x="1790700" y="2857500"/>
                </a:cubicBezTo>
                <a:cubicBezTo>
                  <a:pt x="1804925" y="2852758"/>
                  <a:pt x="1820342" y="2847078"/>
                  <a:pt x="1835150" y="2844800"/>
                </a:cubicBezTo>
                <a:cubicBezTo>
                  <a:pt x="1854094" y="2841885"/>
                  <a:pt x="1873250" y="2840567"/>
                  <a:pt x="1892300" y="2838450"/>
                </a:cubicBezTo>
                <a:cubicBezTo>
                  <a:pt x="1900767" y="2836333"/>
                  <a:pt x="1909309" y="2834498"/>
                  <a:pt x="1917700" y="2832100"/>
                </a:cubicBezTo>
                <a:cubicBezTo>
                  <a:pt x="1924136" y="2830261"/>
                  <a:pt x="1930090" y="2826416"/>
                  <a:pt x="1936750" y="2825750"/>
                </a:cubicBezTo>
                <a:cubicBezTo>
                  <a:pt x="1972617" y="2822163"/>
                  <a:pt x="2008717" y="2821517"/>
                  <a:pt x="2044700" y="2819400"/>
                </a:cubicBezTo>
                <a:cubicBezTo>
                  <a:pt x="2054411" y="2815515"/>
                  <a:pt x="2082227" y="2803668"/>
                  <a:pt x="2095500" y="2800350"/>
                </a:cubicBezTo>
                <a:cubicBezTo>
                  <a:pt x="2105971" y="2797732"/>
                  <a:pt x="2116667" y="2796117"/>
                  <a:pt x="2127250" y="2794000"/>
                </a:cubicBezTo>
                <a:cubicBezTo>
                  <a:pt x="2133600" y="2789767"/>
                  <a:pt x="2140904" y="2786696"/>
                  <a:pt x="2146300" y="2781300"/>
                </a:cubicBezTo>
                <a:cubicBezTo>
                  <a:pt x="2153937" y="2773663"/>
                  <a:pt x="2168380" y="2745151"/>
                  <a:pt x="2171700" y="2736850"/>
                </a:cubicBezTo>
                <a:cubicBezTo>
                  <a:pt x="2176672" y="2724421"/>
                  <a:pt x="2180167" y="2711450"/>
                  <a:pt x="2184400" y="2698750"/>
                </a:cubicBezTo>
                <a:lnTo>
                  <a:pt x="2190750" y="2679700"/>
                </a:lnTo>
                <a:cubicBezTo>
                  <a:pt x="2196439" y="2634188"/>
                  <a:pt x="2203450" y="2585395"/>
                  <a:pt x="2203450" y="2540000"/>
                </a:cubicBezTo>
                <a:cubicBezTo>
                  <a:pt x="2203450" y="2478580"/>
                  <a:pt x="2200707" y="2417164"/>
                  <a:pt x="2197100" y="2355850"/>
                </a:cubicBezTo>
                <a:cubicBezTo>
                  <a:pt x="2196009" y="2337300"/>
                  <a:pt x="2181892" y="2294058"/>
                  <a:pt x="2178050" y="2279650"/>
                </a:cubicBezTo>
                <a:cubicBezTo>
                  <a:pt x="2136325" y="2123182"/>
                  <a:pt x="2187652" y="2296788"/>
                  <a:pt x="2152650" y="2203450"/>
                </a:cubicBezTo>
                <a:cubicBezTo>
                  <a:pt x="2150299" y="2197182"/>
                  <a:pt x="2144747" y="2166676"/>
                  <a:pt x="2139950" y="2159000"/>
                </a:cubicBezTo>
                <a:cubicBezTo>
                  <a:pt x="2132767" y="2147507"/>
                  <a:pt x="2123017" y="2137833"/>
                  <a:pt x="2114550" y="2127250"/>
                </a:cubicBezTo>
                <a:cubicBezTo>
                  <a:pt x="2102192" y="2090176"/>
                  <a:pt x="2113026" y="2125978"/>
                  <a:pt x="2101850" y="2070100"/>
                </a:cubicBezTo>
                <a:cubicBezTo>
                  <a:pt x="2100138" y="2061542"/>
                  <a:pt x="2097393" y="2053219"/>
                  <a:pt x="2095500" y="2044700"/>
                </a:cubicBezTo>
                <a:cubicBezTo>
                  <a:pt x="2093159" y="2034164"/>
                  <a:pt x="2091577" y="2023467"/>
                  <a:pt x="2089150" y="2012950"/>
                </a:cubicBezTo>
                <a:cubicBezTo>
                  <a:pt x="2085225" y="1995943"/>
                  <a:pt x="2076450" y="1962150"/>
                  <a:pt x="2076450" y="1962150"/>
                </a:cubicBezTo>
                <a:cubicBezTo>
                  <a:pt x="2074333" y="1943100"/>
                  <a:pt x="2072811" y="1923975"/>
                  <a:pt x="2070100" y="1905000"/>
                </a:cubicBezTo>
                <a:cubicBezTo>
                  <a:pt x="2068574" y="1894316"/>
                  <a:pt x="2063564" y="1884041"/>
                  <a:pt x="2063750" y="1873250"/>
                </a:cubicBezTo>
                <a:cubicBezTo>
                  <a:pt x="2065685" y="1761004"/>
                  <a:pt x="2070445" y="1648802"/>
                  <a:pt x="2076450" y="1536700"/>
                </a:cubicBezTo>
                <a:cubicBezTo>
                  <a:pt x="2077736" y="1512699"/>
                  <a:pt x="2088208" y="1514946"/>
                  <a:pt x="2108200" y="1504950"/>
                </a:cubicBezTo>
                <a:cubicBezTo>
                  <a:pt x="2146300" y="1509183"/>
                  <a:pt x="2185310" y="1508353"/>
                  <a:pt x="2222500" y="1517650"/>
                </a:cubicBezTo>
                <a:lnTo>
                  <a:pt x="2279650" y="1555750"/>
                </a:lnTo>
                <a:lnTo>
                  <a:pt x="2298700" y="1568450"/>
                </a:lnTo>
                <a:cubicBezTo>
                  <a:pt x="2328333" y="1612900"/>
                  <a:pt x="2311400" y="1598083"/>
                  <a:pt x="2343150" y="1619250"/>
                </a:cubicBezTo>
                <a:cubicBezTo>
                  <a:pt x="2349500" y="1629833"/>
                  <a:pt x="2354168" y="1641629"/>
                  <a:pt x="2362200" y="1651000"/>
                </a:cubicBezTo>
                <a:cubicBezTo>
                  <a:pt x="2367167" y="1656794"/>
                  <a:pt x="2376482" y="1657741"/>
                  <a:pt x="2381250" y="1663700"/>
                </a:cubicBezTo>
                <a:cubicBezTo>
                  <a:pt x="2385431" y="1668927"/>
                  <a:pt x="2384349" y="1676899"/>
                  <a:pt x="2387600" y="1682750"/>
                </a:cubicBezTo>
                <a:cubicBezTo>
                  <a:pt x="2395013" y="1696093"/>
                  <a:pt x="2413000" y="1720850"/>
                  <a:pt x="2413000" y="1720850"/>
                </a:cubicBezTo>
                <a:cubicBezTo>
                  <a:pt x="2429496" y="1803329"/>
                  <a:pt x="2406987" y="1700808"/>
                  <a:pt x="2432050" y="1784350"/>
                </a:cubicBezTo>
                <a:cubicBezTo>
                  <a:pt x="2450514" y="1845898"/>
                  <a:pt x="2424576" y="1788453"/>
                  <a:pt x="2451100" y="1841500"/>
                </a:cubicBezTo>
                <a:cubicBezTo>
                  <a:pt x="2453217" y="1871133"/>
                  <a:pt x="2454494" y="1900839"/>
                  <a:pt x="2457450" y="1930400"/>
                </a:cubicBezTo>
                <a:cubicBezTo>
                  <a:pt x="2458731" y="1943211"/>
                  <a:pt x="2462203" y="1955724"/>
                  <a:pt x="2463800" y="1968500"/>
                </a:cubicBezTo>
                <a:cubicBezTo>
                  <a:pt x="2466438" y="1989608"/>
                  <a:pt x="2468033" y="2010833"/>
                  <a:pt x="2470150" y="2032000"/>
                </a:cubicBezTo>
                <a:cubicBezTo>
                  <a:pt x="2472267" y="2211917"/>
                  <a:pt x="2472412" y="2391867"/>
                  <a:pt x="2476500" y="2571750"/>
                </a:cubicBezTo>
                <a:cubicBezTo>
                  <a:pt x="2476652" y="2578442"/>
                  <a:pt x="2479256" y="2585153"/>
                  <a:pt x="2482850" y="2590800"/>
                </a:cubicBezTo>
                <a:cubicBezTo>
                  <a:pt x="2494252" y="2608718"/>
                  <a:pt x="2544858" y="2675779"/>
                  <a:pt x="2565400" y="2686050"/>
                </a:cubicBezTo>
                <a:cubicBezTo>
                  <a:pt x="2600802" y="2703751"/>
                  <a:pt x="2624531" y="2716344"/>
                  <a:pt x="2667000" y="2730500"/>
                </a:cubicBezTo>
                <a:cubicBezTo>
                  <a:pt x="2673350" y="2732617"/>
                  <a:pt x="2679556" y="2735227"/>
                  <a:pt x="2686050" y="2736850"/>
                </a:cubicBezTo>
                <a:cubicBezTo>
                  <a:pt x="2696521" y="2739468"/>
                  <a:pt x="2707462" y="2740099"/>
                  <a:pt x="2717800" y="2743200"/>
                </a:cubicBezTo>
                <a:cubicBezTo>
                  <a:pt x="2815203" y="2772421"/>
                  <a:pt x="2644003" y="2738309"/>
                  <a:pt x="2825750" y="2768600"/>
                </a:cubicBezTo>
                <a:lnTo>
                  <a:pt x="2863850" y="2774950"/>
                </a:lnTo>
                <a:lnTo>
                  <a:pt x="3194050" y="2768600"/>
                </a:lnTo>
                <a:cubicBezTo>
                  <a:pt x="3200739" y="2768357"/>
                  <a:pt x="3207470" y="2765870"/>
                  <a:pt x="3213100" y="2762250"/>
                </a:cubicBezTo>
                <a:cubicBezTo>
                  <a:pt x="3237317" y="2746682"/>
                  <a:pt x="3258995" y="2727420"/>
                  <a:pt x="3282950" y="2711450"/>
                </a:cubicBezTo>
                <a:cubicBezTo>
                  <a:pt x="3295650" y="2702983"/>
                  <a:pt x="3309237" y="2695715"/>
                  <a:pt x="3321050" y="2686050"/>
                </a:cubicBezTo>
                <a:cubicBezTo>
                  <a:pt x="3369364" y="2646520"/>
                  <a:pt x="3337399" y="2666483"/>
                  <a:pt x="3371850" y="2628900"/>
                </a:cubicBezTo>
                <a:cubicBezTo>
                  <a:pt x="3388032" y="2611247"/>
                  <a:pt x="3408282" y="2597258"/>
                  <a:pt x="3422650" y="2578100"/>
                </a:cubicBezTo>
                <a:cubicBezTo>
                  <a:pt x="3429000" y="2569633"/>
                  <a:pt x="3435829" y="2561506"/>
                  <a:pt x="3441700" y="2552700"/>
                </a:cubicBezTo>
                <a:cubicBezTo>
                  <a:pt x="3448546" y="2542431"/>
                  <a:pt x="3453345" y="2530824"/>
                  <a:pt x="3460750" y="2520950"/>
                </a:cubicBezTo>
                <a:cubicBezTo>
                  <a:pt x="3466138" y="2513766"/>
                  <a:pt x="3473450" y="2508250"/>
                  <a:pt x="3479800" y="2501900"/>
                </a:cubicBezTo>
                <a:cubicBezTo>
                  <a:pt x="3486150" y="2487083"/>
                  <a:pt x="3493428" y="2472631"/>
                  <a:pt x="3498850" y="2457450"/>
                </a:cubicBezTo>
                <a:cubicBezTo>
                  <a:pt x="3506140" y="2437039"/>
                  <a:pt x="3519372" y="2381710"/>
                  <a:pt x="3524250" y="2362200"/>
                </a:cubicBezTo>
                <a:cubicBezTo>
                  <a:pt x="3521099" y="2236148"/>
                  <a:pt x="3532977" y="2129958"/>
                  <a:pt x="3498850" y="2012950"/>
                </a:cubicBezTo>
                <a:cubicBezTo>
                  <a:pt x="3487933" y="1975519"/>
                  <a:pt x="3433037" y="1883400"/>
                  <a:pt x="3422650" y="1860550"/>
                </a:cubicBezTo>
                <a:cubicBezTo>
                  <a:pt x="3416273" y="1846522"/>
                  <a:pt x="3417505" y="1829531"/>
                  <a:pt x="3409950" y="1816100"/>
                </a:cubicBezTo>
                <a:cubicBezTo>
                  <a:pt x="3379149" y="1761342"/>
                  <a:pt x="3344867" y="1708474"/>
                  <a:pt x="3308350" y="1657350"/>
                </a:cubicBezTo>
                <a:cubicBezTo>
                  <a:pt x="3297767" y="1642533"/>
                  <a:pt x="3285832" y="1628594"/>
                  <a:pt x="3276600" y="1612900"/>
                </a:cubicBezTo>
                <a:cubicBezTo>
                  <a:pt x="3264601" y="1592502"/>
                  <a:pt x="3256849" y="1569798"/>
                  <a:pt x="3244850" y="1549400"/>
                </a:cubicBezTo>
                <a:cubicBezTo>
                  <a:pt x="3235618" y="1533706"/>
                  <a:pt x="3222684" y="1520432"/>
                  <a:pt x="3213100" y="1504950"/>
                </a:cubicBezTo>
                <a:cubicBezTo>
                  <a:pt x="3195135" y="1475930"/>
                  <a:pt x="3182138" y="1443823"/>
                  <a:pt x="3162300" y="1416050"/>
                </a:cubicBezTo>
                <a:cubicBezTo>
                  <a:pt x="3151717" y="1401233"/>
                  <a:pt x="3141611" y="1386064"/>
                  <a:pt x="3130550" y="1371600"/>
                </a:cubicBezTo>
                <a:cubicBezTo>
                  <a:pt x="3114084" y="1350068"/>
                  <a:pt x="3095139" y="1330414"/>
                  <a:pt x="3079750" y="1308100"/>
                </a:cubicBezTo>
                <a:cubicBezTo>
                  <a:pt x="3052745" y="1268943"/>
                  <a:pt x="3031527" y="1225918"/>
                  <a:pt x="3003550" y="1187450"/>
                </a:cubicBezTo>
                <a:cubicBezTo>
                  <a:pt x="2986617" y="1164167"/>
                  <a:pt x="2968390" y="1141771"/>
                  <a:pt x="2952750" y="1117600"/>
                </a:cubicBezTo>
                <a:cubicBezTo>
                  <a:pt x="2945036" y="1105679"/>
                  <a:pt x="2942219" y="1090859"/>
                  <a:pt x="2933700" y="1079500"/>
                </a:cubicBezTo>
                <a:cubicBezTo>
                  <a:pt x="2922924" y="1065132"/>
                  <a:pt x="2906696" y="1055523"/>
                  <a:pt x="2895600" y="1041400"/>
                </a:cubicBezTo>
                <a:cubicBezTo>
                  <a:pt x="2883263" y="1025698"/>
                  <a:pt x="2875216" y="1007018"/>
                  <a:pt x="2863850" y="990600"/>
                </a:cubicBezTo>
                <a:cubicBezTo>
                  <a:pt x="2779506" y="868770"/>
                  <a:pt x="2896971" y="1053728"/>
                  <a:pt x="2819400" y="920750"/>
                </a:cubicBezTo>
                <a:cubicBezTo>
                  <a:pt x="2777555" y="849015"/>
                  <a:pt x="2811651" y="915907"/>
                  <a:pt x="2762250" y="844550"/>
                </a:cubicBezTo>
                <a:cubicBezTo>
                  <a:pt x="2752536" y="830519"/>
                  <a:pt x="2747255" y="813626"/>
                  <a:pt x="2736850" y="800100"/>
                </a:cubicBezTo>
                <a:cubicBezTo>
                  <a:pt x="2704793" y="758426"/>
                  <a:pt x="2672427" y="716627"/>
                  <a:pt x="2635250" y="679450"/>
                </a:cubicBezTo>
                <a:cubicBezTo>
                  <a:pt x="2626783" y="670983"/>
                  <a:pt x="2616810" y="663793"/>
                  <a:pt x="2609850" y="654050"/>
                </a:cubicBezTo>
                <a:cubicBezTo>
                  <a:pt x="2584939" y="619174"/>
                  <a:pt x="2567438" y="579025"/>
                  <a:pt x="2540000" y="546100"/>
                </a:cubicBezTo>
                <a:cubicBezTo>
                  <a:pt x="2529417" y="533400"/>
                  <a:pt x="2517973" y="521370"/>
                  <a:pt x="2508250" y="508000"/>
                </a:cubicBezTo>
                <a:cubicBezTo>
                  <a:pt x="2500991" y="498018"/>
                  <a:pt x="2497327" y="485538"/>
                  <a:pt x="2489200" y="476250"/>
                </a:cubicBezTo>
                <a:cubicBezTo>
                  <a:pt x="2467517" y="451469"/>
                  <a:pt x="2440430" y="431696"/>
                  <a:pt x="2419350" y="406400"/>
                </a:cubicBezTo>
                <a:cubicBezTo>
                  <a:pt x="2408767" y="393700"/>
                  <a:pt x="2398720" y="380532"/>
                  <a:pt x="2387600" y="368300"/>
                </a:cubicBezTo>
                <a:cubicBezTo>
                  <a:pt x="2377532" y="357225"/>
                  <a:pt x="2365328" y="348134"/>
                  <a:pt x="2355850" y="336550"/>
                </a:cubicBezTo>
                <a:cubicBezTo>
                  <a:pt x="2346185" y="324737"/>
                  <a:pt x="2339608" y="310661"/>
                  <a:pt x="2330450" y="298450"/>
                </a:cubicBezTo>
                <a:cubicBezTo>
                  <a:pt x="2212201" y="140785"/>
                  <a:pt x="2319304" y="282990"/>
                  <a:pt x="2260600" y="215900"/>
                </a:cubicBezTo>
                <a:cubicBezTo>
                  <a:pt x="2251675" y="205700"/>
                  <a:pt x="2244317" y="194179"/>
                  <a:pt x="2235200" y="184150"/>
                </a:cubicBezTo>
                <a:cubicBezTo>
                  <a:pt x="2223118" y="170860"/>
                  <a:pt x="2209032" y="159474"/>
                  <a:pt x="2197100" y="146050"/>
                </a:cubicBezTo>
                <a:cubicBezTo>
                  <a:pt x="2192030" y="140346"/>
                  <a:pt x="2188836" y="133210"/>
                  <a:pt x="2184400" y="127000"/>
                </a:cubicBezTo>
                <a:cubicBezTo>
                  <a:pt x="2178249" y="118388"/>
                  <a:pt x="2172430" y="109467"/>
                  <a:pt x="2165350" y="101600"/>
                </a:cubicBezTo>
                <a:cubicBezTo>
                  <a:pt x="2153335" y="88250"/>
                  <a:pt x="2137213" y="78444"/>
                  <a:pt x="2127250" y="63500"/>
                </a:cubicBezTo>
                <a:cubicBezTo>
                  <a:pt x="2110837" y="38881"/>
                  <a:pt x="2121790" y="46863"/>
                  <a:pt x="2095500" y="38100"/>
                </a:cubicBezTo>
                <a:cubicBezTo>
                  <a:pt x="2091267" y="31750"/>
                  <a:pt x="2087686" y="24913"/>
                  <a:pt x="2082800" y="19050"/>
                </a:cubicBezTo>
                <a:cubicBezTo>
                  <a:pt x="2077051" y="12151"/>
                  <a:pt x="2063750" y="0"/>
                  <a:pt x="2063750" y="0"/>
                </a:cubicBezTo>
              </a:path>
            </a:pathLst>
          </a:custGeom>
          <a:noFill/>
          <a:ln w="6350">
            <a:solidFill>
              <a:srgbClr val="FFC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772F55E-4DEE-4021-B167-40FF2BA347A6}"/>
              </a:ext>
            </a:extLst>
          </p:cNvPr>
          <p:cNvCxnSpPr>
            <a:cxnSpLocks/>
          </p:cNvCxnSpPr>
          <p:nvPr/>
        </p:nvCxnSpPr>
        <p:spPr>
          <a:xfrm>
            <a:off x="482600" y="952500"/>
            <a:ext cx="80200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96082B3-EB6C-4D5E-B9B0-C8E306FC04E4}"/>
              </a:ext>
            </a:extLst>
          </p:cNvPr>
          <p:cNvCxnSpPr/>
          <p:nvPr/>
        </p:nvCxnSpPr>
        <p:spPr>
          <a:xfrm>
            <a:off x="8064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71B812-51C3-486A-ADA3-972B8FE4CFBA}"/>
              </a:ext>
            </a:extLst>
          </p:cNvPr>
          <p:cNvCxnSpPr/>
          <p:nvPr/>
        </p:nvCxnSpPr>
        <p:spPr>
          <a:xfrm>
            <a:off x="11747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757FF-AE24-4C4B-8685-FEEE0CB17786}"/>
              </a:ext>
            </a:extLst>
          </p:cNvPr>
          <p:cNvCxnSpPr/>
          <p:nvPr/>
        </p:nvCxnSpPr>
        <p:spPr>
          <a:xfrm>
            <a:off x="1555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A23865-50B8-45C2-A1D1-687880D5682F}"/>
              </a:ext>
            </a:extLst>
          </p:cNvPr>
          <p:cNvCxnSpPr/>
          <p:nvPr/>
        </p:nvCxnSpPr>
        <p:spPr>
          <a:xfrm>
            <a:off x="1936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4DCB02-1FB9-4AAD-AA3D-F5D73F497758}"/>
              </a:ext>
            </a:extLst>
          </p:cNvPr>
          <p:cNvCxnSpPr/>
          <p:nvPr/>
        </p:nvCxnSpPr>
        <p:spPr>
          <a:xfrm>
            <a:off x="2343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995F1B0-86EA-49A3-9B2C-142B3F0D649C}"/>
              </a:ext>
            </a:extLst>
          </p:cNvPr>
          <p:cNvCxnSpPr/>
          <p:nvPr/>
        </p:nvCxnSpPr>
        <p:spPr>
          <a:xfrm>
            <a:off x="27368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A4B5479-79A9-4E73-AE60-48BB9AE00F7E}"/>
              </a:ext>
            </a:extLst>
          </p:cNvPr>
          <p:cNvCxnSpPr/>
          <p:nvPr/>
        </p:nvCxnSpPr>
        <p:spPr>
          <a:xfrm>
            <a:off x="31051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29C0498-F5B6-4545-9AE4-E47D1A1A50BE}"/>
              </a:ext>
            </a:extLst>
          </p:cNvPr>
          <p:cNvCxnSpPr/>
          <p:nvPr/>
        </p:nvCxnSpPr>
        <p:spPr>
          <a:xfrm>
            <a:off x="3486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F563DAB-96FD-4BE2-A586-B07ED9DE4A9E}"/>
              </a:ext>
            </a:extLst>
          </p:cNvPr>
          <p:cNvCxnSpPr/>
          <p:nvPr/>
        </p:nvCxnSpPr>
        <p:spPr>
          <a:xfrm>
            <a:off x="3867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6DB6E01-7415-4241-BED5-DAFCAEC4BD32}"/>
              </a:ext>
            </a:extLst>
          </p:cNvPr>
          <p:cNvCxnSpPr/>
          <p:nvPr/>
        </p:nvCxnSpPr>
        <p:spPr>
          <a:xfrm>
            <a:off x="42735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F7024B1-6B5D-47BC-A180-46BF5A1D726A}"/>
              </a:ext>
            </a:extLst>
          </p:cNvPr>
          <p:cNvCxnSpPr/>
          <p:nvPr/>
        </p:nvCxnSpPr>
        <p:spPr>
          <a:xfrm>
            <a:off x="4648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A4F7BD4-4047-4F01-B0E1-7DDD4B5880A3}"/>
              </a:ext>
            </a:extLst>
          </p:cNvPr>
          <p:cNvCxnSpPr/>
          <p:nvPr/>
        </p:nvCxnSpPr>
        <p:spPr>
          <a:xfrm>
            <a:off x="5016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A76B71-013E-43DC-A72F-AE4244FCBE82}"/>
              </a:ext>
            </a:extLst>
          </p:cNvPr>
          <p:cNvCxnSpPr/>
          <p:nvPr/>
        </p:nvCxnSpPr>
        <p:spPr>
          <a:xfrm>
            <a:off x="5397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23C748C-A5CA-4447-861D-20DBB994411A}"/>
              </a:ext>
            </a:extLst>
          </p:cNvPr>
          <p:cNvCxnSpPr/>
          <p:nvPr/>
        </p:nvCxnSpPr>
        <p:spPr>
          <a:xfrm>
            <a:off x="5778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A75385B-D746-4ECC-A1A5-3585E621657F}"/>
              </a:ext>
            </a:extLst>
          </p:cNvPr>
          <p:cNvCxnSpPr/>
          <p:nvPr/>
        </p:nvCxnSpPr>
        <p:spPr>
          <a:xfrm>
            <a:off x="6184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B8497A-B860-4EA1-BC8B-035829262972}"/>
              </a:ext>
            </a:extLst>
          </p:cNvPr>
          <p:cNvCxnSpPr/>
          <p:nvPr/>
        </p:nvCxnSpPr>
        <p:spPr>
          <a:xfrm>
            <a:off x="6553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42E65F-7650-4F4F-8B71-A860CA763AF0}"/>
              </a:ext>
            </a:extLst>
          </p:cNvPr>
          <p:cNvCxnSpPr/>
          <p:nvPr/>
        </p:nvCxnSpPr>
        <p:spPr>
          <a:xfrm>
            <a:off x="6921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42308A6-A496-42A0-9001-63E80D8F6336}"/>
              </a:ext>
            </a:extLst>
          </p:cNvPr>
          <p:cNvCxnSpPr/>
          <p:nvPr/>
        </p:nvCxnSpPr>
        <p:spPr>
          <a:xfrm>
            <a:off x="7302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687D678-F7D6-40B0-99F3-9347907D730A}"/>
              </a:ext>
            </a:extLst>
          </p:cNvPr>
          <p:cNvCxnSpPr/>
          <p:nvPr/>
        </p:nvCxnSpPr>
        <p:spPr>
          <a:xfrm>
            <a:off x="7683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395474-827F-4A31-8362-565E78DBB342}"/>
              </a:ext>
            </a:extLst>
          </p:cNvPr>
          <p:cNvCxnSpPr/>
          <p:nvPr/>
        </p:nvCxnSpPr>
        <p:spPr>
          <a:xfrm>
            <a:off x="8089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914EE9-C086-406A-9C4C-962561D822C7}"/>
              </a:ext>
            </a:extLst>
          </p:cNvPr>
          <p:cNvSpPr txBox="1"/>
          <p:nvPr/>
        </p:nvSpPr>
        <p:spPr>
          <a:xfrm>
            <a:off x="971550" y="59055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		   0		     5 		     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9C97FA-1E40-4102-8858-94C7CFB7212D}"/>
              </a:ext>
            </a:extLst>
          </p:cNvPr>
          <p:cNvSpPr/>
          <p:nvPr/>
        </p:nvSpPr>
        <p:spPr>
          <a:xfrm>
            <a:off x="3486150" y="1098550"/>
            <a:ext cx="34353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69BD7-E0E5-496B-9EAE-0C4DBF2553BF}"/>
              </a:ext>
            </a:extLst>
          </p:cNvPr>
          <p:cNvSpPr/>
          <p:nvPr/>
        </p:nvSpPr>
        <p:spPr>
          <a:xfrm>
            <a:off x="3867150" y="1435101"/>
            <a:ext cx="412751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043D21-C596-4D57-BAF8-87E4AAC16F1B}"/>
              </a:ext>
            </a:extLst>
          </p:cNvPr>
          <p:cNvSpPr/>
          <p:nvPr/>
        </p:nvSpPr>
        <p:spPr>
          <a:xfrm>
            <a:off x="4654549" y="1435101"/>
            <a:ext cx="18986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973BFF-C370-4E25-BC66-540B284C05E0}"/>
              </a:ext>
            </a:extLst>
          </p:cNvPr>
          <p:cNvSpPr/>
          <p:nvPr/>
        </p:nvSpPr>
        <p:spPr>
          <a:xfrm>
            <a:off x="5029200" y="1771652"/>
            <a:ext cx="37465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96FC3B-0FCB-4509-AE0A-AE509AEB55E0}"/>
              </a:ext>
            </a:extLst>
          </p:cNvPr>
          <p:cNvSpPr/>
          <p:nvPr/>
        </p:nvSpPr>
        <p:spPr>
          <a:xfrm>
            <a:off x="5778500" y="1771652"/>
            <a:ext cx="37465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162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772F55E-4DEE-4021-B167-40FF2BA347A6}"/>
              </a:ext>
            </a:extLst>
          </p:cNvPr>
          <p:cNvCxnSpPr>
            <a:cxnSpLocks/>
          </p:cNvCxnSpPr>
          <p:nvPr/>
        </p:nvCxnSpPr>
        <p:spPr>
          <a:xfrm>
            <a:off x="482600" y="952500"/>
            <a:ext cx="80200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96082B3-EB6C-4D5E-B9B0-C8E306FC04E4}"/>
              </a:ext>
            </a:extLst>
          </p:cNvPr>
          <p:cNvCxnSpPr/>
          <p:nvPr/>
        </p:nvCxnSpPr>
        <p:spPr>
          <a:xfrm>
            <a:off x="8064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71B812-51C3-486A-ADA3-972B8FE4CFBA}"/>
              </a:ext>
            </a:extLst>
          </p:cNvPr>
          <p:cNvCxnSpPr/>
          <p:nvPr/>
        </p:nvCxnSpPr>
        <p:spPr>
          <a:xfrm>
            <a:off x="11747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757FF-AE24-4C4B-8685-FEEE0CB17786}"/>
              </a:ext>
            </a:extLst>
          </p:cNvPr>
          <p:cNvCxnSpPr/>
          <p:nvPr/>
        </p:nvCxnSpPr>
        <p:spPr>
          <a:xfrm>
            <a:off x="1555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A23865-50B8-45C2-A1D1-687880D5682F}"/>
              </a:ext>
            </a:extLst>
          </p:cNvPr>
          <p:cNvCxnSpPr/>
          <p:nvPr/>
        </p:nvCxnSpPr>
        <p:spPr>
          <a:xfrm>
            <a:off x="1936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4DCB02-1FB9-4AAD-AA3D-F5D73F497758}"/>
              </a:ext>
            </a:extLst>
          </p:cNvPr>
          <p:cNvCxnSpPr/>
          <p:nvPr/>
        </p:nvCxnSpPr>
        <p:spPr>
          <a:xfrm>
            <a:off x="2343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995F1B0-86EA-49A3-9B2C-142B3F0D649C}"/>
              </a:ext>
            </a:extLst>
          </p:cNvPr>
          <p:cNvCxnSpPr/>
          <p:nvPr/>
        </p:nvCxnSpPr>
        <p:spPr>
          <a:xfrm>
            <a:off x="27368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A4B5479-79A9-4E73-AE60-48BB9AE00F7E}"/>
              </a:ext>
            </a:extLst>
          </p:cNvPr>
          <p:cNvCxnSpPr/>
          <p:nvPr/>
        </p:nvCxnSpPr>
        <p:spPr>
          <a:xfrm>
            <a:off x="31051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29C0498-F5B6-4545-9AE4-E47D1A1A50BE}"/>
              </a:ext>
            </a:extLst>
          </p:cNvPr>
          <p:cNvCxnSpPr/>
          <p:nvPr/>
        </p:nvCxnSpPr>
        <p:spPr>
          <a:xfrm>
            <a:off x="3486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F563DAB-96FD-4BE2-A586-B07ED9DE4A9E}"/>
              </a:ext>
            </a:extLst>
          </p:cNvPr>
          <p:cNvCxnSpPr/>
          <p:nvPr/>
        </p:nvCxnSpPr>
        <p:spPr>
          <a:xfrm>
            <a:off x="3867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6DB6E01-7415-4241-BED5-DAFCAEC4BD32}"/>
              </a:ext>
            </a:extLst>
          </p:cNvPr>
          <p:cNvCxnSpPr/>
          <p:nvPr/>
        </p:nvCxnSpPr>
        <p:spPr>
          <a:xfrm>
            <a:off x="42735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F7024B1-6B5D-47BC-A180-46BF5A1D726A}"/>
              </a:ext>
            </a:extLst>
          </p:cNvPr>
          <p:cNvCxnSpPr/>
          <p:nvPr/>
        </p:nvCxnSpPr>
        <p:spPr>
          <a:xfrm>
            <a:off x="4648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A4F7BD4-4047-4F01-B0E1-7DDD4B5880A3}"/>
              </a:ext>
            </a:extLst>
          </p:cNvPr>
          <p:cNvCxnSpPr/>
          <p:nvPr/>
        </p:nvCxnSpPr>
        <p:spPr>
          <a:xfrm>
            <a:off x="5016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A76B71-013E-43DC-A72F-AE4244FCBE82}"/>
              </a:ext>
            </a:extLst>
          </p:cNvPr>
          <p:cNvCxnSpPr/>
          <p:nvPr/>
        </p:nvCxnSpPr>
        <p:spPr>
          <a:xfrm>
            <a:off x="5397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23C748C-A5CA-4447-861D-20DBB994411A}"/>
              </a:ext>
            </a:extLst>
          </p:cNvPr>
          <p:cNvCxnSpPr/>
          <p:nvPr/>
        </p:nvCxnSpPr>
        <p:spPr>
          <a:xfrm>
            <a:off x="5778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A75385B-D746-4ECC-A1A5-3585E621657F}"/>
              </a:ext>
            </a:extLst>
          </p:cNvPr>
          <p:cNvCxnSpPr/>
          <p:nvPr/>
        </p:nvCxnSpPr>
        <p:spPr>
          <a:xfrm>
            <a:off x="6184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B8497A-B860-4EA1-BC8B-035829262972}"/>
              </a:ext>
            </a:extLst>
          </p:cNvPr>
          <p:cNvCxnSpPr/>
          <p:nvPr/>
        </p:nvCxnSpPr>
        <p:spPr>
          <a:xfrm>
            <a:off x="6553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42E65F-7650-4F4F-8B71-A860CA763AF0}"/>
              </a:ext>
            </a:extLst>
          </p:cNvPr>
          <p:cNvCxnSpPr/>
          <p:nvPr/>
        </p:nvCxnSpPr>
        <p:spPr>
          <a:xfrm>
            <a:off x="6921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42308A6-A496-42A0-9001-63E80D8F6336}"/>
              </a:ext>
            </a:extLst>
          </p:cNvPr>
          <p:cNvCxnSpPr/>
          <p:nvPr/>
        </p:nvCxnSpPr>
        <p:spPr>
          <a:xfrm>
            <a:off x="7302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687D678-F7D6-40B0-99F3-9347907D730A}"/>
              </a:ext>
            </a:extLst>
          </p:cNvPr>
          <p:cNvCxnSpPr/>
          <p:nvPr/>
        </p:nvCxnSpPr>
        <p:spPr>
          <a:xfrm>
            <a:off x="7683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395474-827F-4A31-8362-565E78DBB342}"/>
              </a:ext>
            </a:extLst>
          </p:cNvPr>
          <p:cNvCxnSpPr/>
          <p:nvPr/>
        </p:nvCxnSpPr>
        <p:spPr>
          <a:xfrm>
            <a:off x="8089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914EE9-C086-406A-9C4C-962561D822C7}"/>
              </a:ext>
            </a:extLst>
          </p:cNvPr>
          <p:cNvSpPr txBox="1"/>
          <p:nvPr/>
        </p:nvSpPr>
        <p:spPr>
          <a:xfrm>
            <a:off x="971550" y="59055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		   0		     5 		     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9C97FA-1E40-4102-8858-94C7CFB7212D}"/>
              </a:ext>
            </a:extLst>
          </p:cNvPr>
          <p:cNvSpPr/>
          <p:nvPr/>
        </p:nvSpPr>
        <p:spPr>
          <a:xfrm>
            <a:off x="3486150" y="1098550"/>
            <a:ext cx="34353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69BD7-E0E5-496B-9EAE-0C4DBF2553BF}"/>
              </a:ext>
            </a:extLst>
          </p:cNvPr>
          <p:cNvSpPr/>
          <p:nvPr/>
        </p:nvSpPr>
        <p:spPr>
          <a:xfrm>
            <a:off x="3867150" y="1435101"/>
            <a:ext cx="412751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043D21-C596-4D57-BAF8-87E4AAC16F1B}"/>
              </a:ext>
            </a:extLst>
          </p:cNvPr>
          <p:cNvSpPr/>
          <p:nvPr/>
        </p:nvSpPr>
        <p:spPr>
          <a:xfrm>
            <a:off x="841377" y="1435101"/>
            <a:ext cx="1898649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973BFF-C370-4E25-BC66-540B284C05E0}"/>
              </a:ext>
            </a:extLst>
          </p:cNvPr>
          <p:cNvSpPr/>
          <p:nvPr/>
        </p:nvSpPr>
        <p:spPr>
          <a:xfrm>
            <a:off x="1216028" y="1771652"/>
            <a:ext cx="374650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96FC3B-0FCB-4509-AE0A-AE509AEB55E0}"/>
              </a:ext>
            </a:extLst>
          </p:cNvPr>
          <p:cNvSpPr/>
          <p:nvPr/>
        </p:nvSpPr>
        <p:spPr>
          <a:xfrm>
            <a:off x="1965328" y="1771652"/>
            <a:ext cx="374650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1054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772F55E-4DEE-4021-B167-40FF2BA347A6}"/>
              </a:ext>
            </a:extLst>
          </p:cNvPr>
          <p:cNvCxnSpPr>
            <a:cxnSpLocks/>
          </p:cNvCxnSpPr>
          <p:nvPr/>
        </p:nvCxnSpPr>
        <p:spPr>
          <a:xfrm>
            <a:off x="482600" y="952500"/>
            <a:ext cx="80200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96082B3-EB6C-4D5E-B9B0-C8E306FC04E4}"/>
              </a:ext>
            </a:extLst>
          </p:cNvPr>
          <p:cNvCxnSpPr/>
          <p:nvPr/>
        </p:nvCxnSpPr>
        <p:spPr>
          <a:xfrm>
            <a:off x="8064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71B812-51C3-486A-ADA3-972B8FE4CFBA}"/>
              </a:ext>
            </a:extLst>
          </p:cNvPr>
          <p:cNvCxnSpPr/>
          <p:nvPr/>
        </p:nvCxnSpPr>
        <p:spPr>
          <a:xfrm>
            <a:off x="11747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757FF-AE24-4C4B-8685-FEEE0CB17786}"/>
              </a:ext>
            </a:extLst>
          </p:cNvPr>
          <p:cNvCxnSpPr/>
          <p:nvPr/>
        </p:nvCxnSpPr>
        <p:spPr>
          <a:xfrm>
            <a:off x="1555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A23865-50B8-45C2-A1D1-687880D5682F}"/>
              </a:ext>
            </a:extLst>
          </p:cNvPr>
          <p:cNvCxnSpPr/>
          <p:nvPr/>
        </p:nvCxnSpPr>
        <p:spPr>
          <a:xfrm>
            <a:off x="1936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4DCB02-1FB9-4AAD-AA3D-F5D73F497758}"/>
              </a:ext>
            </a:extLst>
          </p:cNvPr>
          <p:cNvCxnSpPr/>
          <p:nvPr/>
        </p:nvCxnSpPr>
        <p:spPr>
          <a:xfrm>
            <a:off x="2343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995F1B0-86EA-49A3-9B2C-142B3F0D649C}"/>
              </a:ext>
            </a:extLst>
          </p:cNvPr>
          <p:cNvCxnSpPr/>
          <p:nvPr/>
        </p:nvCxnSpPr>
        <p:spPr>
          <a:xfrm>
            <a:off x="27368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A4B5479-79A9-4E73-AE60-48BB9AE00F7E}"/>
              </a:ext>
            </a:extLst>
          </p:cNvPr>
          <p:cNvCxnSpPr/>
          <p:nvPr/>
        </p:nvCxnSpPr>
        <p:spPr>
          <a:xfrm>
            <a:off x="31051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29C0498-F5B6-4545-9AE4-E47D1A1A50BE}"/>
              </a:ext>
            </a:extLst>
          </p:cNvPr>
          <p:cNvCxnSpPr/>
          <p:nvPr/>
        </p:nvCxnSpPr>
        <p:spPr>
          <a:xfrm>
            <a:off x="3486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F563DAB-96FD-4BE2-A586-B07ED9DE4A9E}"/>
              </a:ext>
            </a:extLst>
          </p:cNvPr>
          <p:cNvCxnSpPr/>
          <p:nvPr/>
        </p:nvCxnSpPr>
        <p:spPr>
          <a:xfrm>
            <a:off x="3867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6DB6E01-7415-4241-BED5-DAFCAEC4BD32}"/>
              </a:ext>
            </a:extLst>
          </p:cNvPr>
          <p:cNvCxnSpPr/>
          <p:nvPr/>
        </p:nvCxnSpPr>
        <p:spPr>
          <a:xfrm>
            <a:off x="42735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F7024B1-6B5D-47BC-A180-46BF5A1D726A}"/>
              </a:ext>
            </a:extLst>
          </p:cNvPr>
          <p:cNvCxnSpPr/>
          <p:nvPr/>
        </p:nvCxnSpPr>
        <p:spPr>
          <a:xfrm>
            <a:off x="4648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A4F7BD4-4047-4F01-B0E1-7DDD4B5880A3}"/>
              </a:ext>
            </a:extLst>
          </p:cNvPr>
          <p:cNvCxnSpPr/>
          <p:nvPr/>
        </p:nvCxnSpPr>
        <p:spPr>
          <a:xfrm>
            <a:off x="5016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A76B71-013E-43DC-A72F-AE4244FCBE82}"/>
              </a:ext>
            </a:extLst>
          </p:cNvPr>
          <p:cNvCxnSpPr/>
          <p:nvPr/>
        </p:nvCxnSpPr>
        <p:spPr>
          <a:xfrm>
            <a:off x="5397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23C748C-A5CA-4447-861D-20DBB994411A}"/>
              </a:ext>
            </a:extLst>
          </p:cNvPr>
          <p:cNvCxnSpPr/>
          <p:nvPr/>
        </p:nvCxnSpPr>
        <p:spPr>
          <a:xfrm>
            <a:off x="5778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A75385B-D746-4ECC-A1A5-3585E621657F}"/>
              </a:ext>
            </a:extLst>
          </p:cNvPr>
          <p:cNvCxnSpPr/>
          <p:nvPr/>
        </p:nvCxnSpPr>
        <p:spPr>
          <a:xfrm>
            <a:off x="6184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B8497A-B860-4EA1-BC8B-035829262972}"/>
              </a:ext>
            </a:extLst>
          </p:cNvPr>
          <p:cNvCxnSpPr/>
          <p:nvPr/>
        </p:nvCxnSpPr>
        <p:spPr>
          <a:xfrm>
            <a:off x="6553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42E65F-7650-4F4F-8B71-A860CA763AF0}"/>
              </a:ext>
            </a:extLst>
          </p:cNvPr>
          <p:cNvCxnSpPr/>
          <p:nvPr/>
        </p:nvCxnSpPr>
        <p:spPr>
          <a:xfrm>
            <a:off x="6921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42308A6-A496-42A0-9001-63E80D8F6336}"/>
              </a:ext>
            </a:extLst>
          </p:cNvPr>
          <p:cNvCxnSpPr/>
          <p:nvPr/>
        </p:nvCxnSpPr>
        <p:spPr>
          <a:xfrm>
            <a:off x="7302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687D678-F7D6-40B0-99F3-9347907D730A}"/>
              </a:ext>
            </a:extLst>
          </p:cNvPr>
          <p:cNvCxnSpPr/>
          <p:nvPr/>
        </p:nvCxnSpPr>
        <p:spPr>
          <a:xfrm>
            <a:off x="7683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395474-827F-4A31-8362-565E78DBB342}"/>
              </a:ext>
            </a:extLst>
          </p:cNvPr>
          <p:cNvCxnSpPr/>
          <p:nvPr/>
        </p:nvCxnSpPr>
        <p:spPr>
          <a:xfrm>
            <a:off x="8089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914EE9-C086-406A-9C4C-962561D822C7}"/>
              </a:ext>
            </a:extLst>
          </p:cNvPr>
          <p:cNvSpPr txBox="1"/>
          <p:nvPr/>
        </p:nvSpPr>
        <p:spPr>
          <a:xfrm>
            <a:off x="971550" y="59055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		   0		     5 		     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9C97FA-1E40-4102-8858-94C7CFB7212D}"/>
              </a:ext>
            </a:extLst>
          </p:cNvPr>
          <p:cNvSpPr/>
          <p:nvPr/>
        </p:nvSpPr>
        <p:spPr>
          <a:xfrm>
            <a:off x="3486150" y="1098550"/>
            <a:ext cx="34353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69BD7-E0E5-496B-9EAE-0C4DBF2553BF}"/>
              </a:ext>
            </a:extLst>
          </p:cNvPr>
          <p:cNvSpPr/>
          <p:nvPr/>
        </p:nvSpPr>
        <p:spPr>
          <a:xfrm>
            <a:off x="3867150" y="1435101"/>
            <a:ext cx="2686047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043D21-C596-4D57-BAF8-87E4AAC16F1B}"/>
              </a:ext>
            </a:extLst>
          </p:cNvPr>
          <p:cNvSpPr/>
          <p:nvPr/>
        </p:nvSpPr>
        <p:spPr>
          <a:xfrm>
            <a:off x="841377" y="1435101"/>
            <a:ext cx="18986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973BFF-C370-4E25-BC66-540B284C05E0}"/>
              </a:ext>
            </a:extLst>
          </p:cNvPr>
          <p:cNvSpPr/>
          <p:nvPr/>
        </p:nvSpPr>
        <p:spPr>
          <a:xfrm>
            <a:off x="1216028" y="1771652"/>
            <a:ext cx="37465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96FC3B-0FCB-4509-AE0A-AE509AEB55E0}"/>
              </a:ext>
            </a:extLst>
          </p:cNvPr>
          <p:cNvSpPr/>
          <p:nvPr/>
        </p:nvSpPr>
        <p:spPr>
          <a:xfrm>
            <a:off x="1965328" y="1771652"/>
            <a:ext cx="37465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667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772F55E-4DEE-4021-B167-40FF2BA347A6}"/>
              </a:ext>
            </a:extLst>
          </p:cNvPr>
          <p:cNvCxnSpPr>
            <a:cxnSpLocks/>
          </p:cNvCxnSpPr>
          <p:nvPr/>
        </p:nvCxnSpPr>
        <p:spPr>
          <a:xfrm>
            <a:off x="482600" y="952500"/>
            <a:ext cx="80200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96082B3-EB6C-4D5E-B9B0-C8E306FC04E4}"/>
              </a:ext>
            </a:extLst>
          </p:cNvPr>
          <p:cNvCxnSpPr/>
          <p:nvPr/>
        </p:nvCxnSpPr>
        <p:spPr>
          <a:xfrm>
            <a:off x="8064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71B812-51C3-486A-ADA3-972B8FE4CFBA}"/>
              </a:ext>
            </a:extLst>
          </p:cNvPr>
          <p:cNvCxnSpPr/>
          <p:nvPr/>
        </p:nvCxnSpPr>
        <p:spPr>
          <a:xfrm>
            <a:off x="11747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757FF-AE24-4C4B-8685-FEEE0CB17786}"/>
              </a:ext>
            </a:extLst>
          </p:cNvPr>
          <p:cNvCxnSpPr/>
          <p:nvPr/>
        </p:nvCxnSpPr>
        <p:spPr>
          <a:xfrm>
            <a:off x="1555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A23865-50B8-45C2-A1D1-687880D5682F}"/>
              </a:ext>
            </a:extLst>
          </p:cNvPr>
          <p:cNvCxnSpPr/>
          <p:nvPr/>
        </p:nvCxnSpPr>
        <p:spPr>
          <a:xfrm>
            <a:off x="19367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4DCB02-1FB9-4AAD-AA3D-F5D73F497758}"/>
              </a:ext>
            </a:extLst>
          </p:cNvPr>
          <p:cNvCxnSpPr/>
          <p:nvPr/>
        </p:nvCxnSpPr>
        <p:spPr>
          <a:xfrm>
            <a:off x="2343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995F1B0-86EA-49A3-9B2C-142B3F0D649C}"/>
              </a:ext>
            </a:extLst>
          </p:cNvPr>
          <p:cNvCxnSpPr/>
          <p:nvPr/>
        </p:nvCxnSpPr>
        <p:spPr>
          <a:xfrm>
            <a:off x="27368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A4B5479-79A9-4E73-AE60-48BB9AE00F7E}"/>
              </a:ext>
            </a:extLst>
          </p:cNvPr>
          <p:cNvCxnSpPr/>
          <p:nvPr/>
        </p:nvCxnSpPr>
        <p:spPr>
          <a:xfrm>
            <a:off x="310515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29C0498-F5B6-4545-9AE4-E47D1A1A50BE}"/>
              </a:ext>
            </a:extLst>
          </p:cNvPr>
          <p:cNvCxnSpPr/>
          <p:nvPr/>
        </p:nvCxnSpPr>
        <p:spPr>
          <a:xfrm>
            <a:off x="3486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F563DAB-96FD-4BE2-A586-B07ED9DE4A9E}"/>
              </a:ext>
            </a:extLst>
          </p:cNvPr>
          <p:cNvCxnSpPr/>
          <p:nvPr/>
        </p:nvCxnSpPr>
        <p:spPr>
          <a:xfrm>
            <a:off x="38671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6DB6E01-7415-4241-BED5-DAFCAEC4BD32}"/>
              </a:ext>
            </a:extLst>
          </p:cNvPr>
          <p:cNvCxnSpPr/>
          <p:nvPr/>
        </p:nvCxnSpPr>
        <p:spPr>
          <a:xfrm>
            <a:off x="427355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F7024B1-6B5D-47BC-A180-46BF5A1D726A}"/>
              </a:ext>
            </a:extLst>
          </p:cNvPr>
          <p:cNvCxnSpPr/>
          <p:nvPr/>
        </p:nvCxnSpPr>
        <p:spPr>
          <a:xfrm>
            <a:off x="4648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A4F7BD4-4047-4F01-B0E1-7DDD4B5880A3}"/>
              </a:ext>
            </a:extLst>
          </p:cNvPr>
          <p:cNvCxnSpPr/>
          <p:nvPr/>
        </p:nvCxnSpPr>
        <p:spPr>
          <a:xfrm>
            <a:off x="5016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A76B71-013E-43DC-A72F-AE4244FCBE82}"/>
              </a:ext>
            </a:extLst>
          </p:cNvPr>
          <p:cNvCxnSpPr/>
          <p:nvPr/>
        </p:nvCxnSpPr>
        <p:spPr>
          <a:xfrm>
            <a:off x="5397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23C748C-A5CA-4447-861D-20DBB994411A}"/>
              </a:ext>
            </a:extLst>
          </p:cNvPr>
          <p:cNvCxnSpPr/>
          <p:nvPr/>
        </p:nvCxnSpPr>
        <p:spPr>
          <a:xfrm>
            <a:off x="5778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A75385B-D746-4ECC-A1A5-3585E621657F}"/>
              </a:ext>
            </a:extLst>
          </p:cNvPr>
          <p:cNvCxnSpPr/>
          <p:nvPr/>
        </p:nvCxnSpPr>
        <p:spPr>
          <a:xfrm>
            <a:off x="6184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B8497A-B860-4EA1-BC8B-035829262972}"/>
              </a:ext>
            </a:extLst>
          </p:cNvPr>
          <p:cNvCxnSpPr/>
          <p:nvPr/>
        </p:nvCxnSpPr>
        <p:spPr>
          <a:xfrm>
            <a:off x="65532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42E65F-7650-4F4F-8B71-A860CA763AF0}"/>
              </a:ext>
            </a:extLst>
          </p:cNvPr>
          <p:cNvCxnSpPr/>
          <p:nvPr/>
        </p:nvCxnSpPr>
        <p:spPr>
          <a:xfrm>
            <a:off x="6921500" y="876300"/>
            <a:ext cx="0" cy="5276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42308A6-A496-42A0-9001-63E80D8F6336}"/>
              </a:ext>
            </a:extLst>
          </p:cNvPr>
          <p:cNvCxnSpPr/>
          <p:nvPr/>
        </p:nvCxnSpPr>
        <p:spPr>
          <a:xfrm>
            <a:off x="7302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687D678-F7D6-40B0-99F3-9347907D730A}"/>
              </a:ext>
            </a:extLst>
          </p:cNvPr>
          <p:cNvCxnSpPr/>
          <p:nvPr/>
        </p:nvCxnSpPr>
        <p:spPr>
          <a:xfrm>
            <a:off x="76835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395474-827F-4A31-8362-565E78DBB342}"/>
              </a:ext>
            </a:extLst>
          </p:cNvPr>
          <p:cNvCxnSpPr/>
          <p:nvPr/>
        </p:nvCxnSpPr>
        <p:spPr>
          <a:xfrm>
            <a:off x="8089900" y="876300"/>
            <a:ext cx="0" cy="5276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914EE9-C086-406A-9C4C-962561D822C7}"/>
              </a:ext>
            </a:extLst>
          </p:cNvPr>
          <p:cNvSpPr txBox="1"/>
          <p:nvPr/>
        </p:nvSpPr>
        <p:spPr>
          <a:xfrm>
            <a:off x="971550" y="59055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		   0		     5 		     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9C97FA-1E40-4102-8858-94C7CFB7212D}"/>
              </a:ext>
            </a:extLst>
          </p:cNvPr>
          <p:cNvSpPr/>
          <p:nvPr/>
        </p:nvSpPr>
        <p:spPr>
          <a:xfrm>
            <a:off x="3486150" y="1098550"/>
            <a:ext cx="343534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169BD7-E0E5-496B-9EAE-0C4DBF2553BF}"/>
              </a:ext>
            </a:extLst>
          </p:cNvPr>
          <p:cNvSpPr/>
          <p:nvPr/>
        </p:nvSpPr>
        <p:spPr>
          <a:xfrm>
            <a:off x="3867150" y="1435101"/>
            <a:ext cx="2686047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043D21-C596-4D57-BAF8-87E4AAC16F1B}"/>
              </a:ext>
            </a:extLst>
          </p:cNvPr>
          <p:cNvSpPr/>
          <p:nvPr/>
        </p:nvSpPr>
        <p:spPr>
          <a:xfrm>
            <a:off x="4286252" y="1771652"/>
            <a:ext cx="1898649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973BFF-C370-4E25-BC66-540B284C05E0}"/>
              </a:ext>
            </a:extLst>
          </p:cNvPr>
          <p:cNvSpPr/>
          <p:nvPr/>
        </p:nvSpPr>
        <p:spPr>
          <a:xfrm>
            <a:off x="4660903" y="2108203"/>
            <a:ext cx="374650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96FC3B-0FCB-4509-AE0A-AE509AEB55E0}"/>
              </a:ext>
            </a:extLst>
          </p:cNvPr>
          <p:cNvSpPr/>
          <p:nvPr/>
        </p:nvSpPr>
        <p:spPr>
          <a:xfrm>
            <a:off x="5410203" y="2108203"/>
            <a:ext cx="374650" cy="311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0359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</cp:revision>
  <dcterms:created xsi:type="dcterms:W3CDTF">2019-05-30T14:57:46Z</dcterms:created>
  <dcterms:modified xsi:type="dcterms:W3CDTF">2019-05-31T18:12:22Z</dcterms:modified>
</cp:coreProperties>
</file>