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38A24-19C4-4223-A999-0F55AA06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69F04D-80B0-4144-A326-005951D5F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FBCBBD-F872-4F32-A5E8-476632BD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301456-F312-4887-BE67-41EB370E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394F8-34C9-4853-AD0E-6E68225D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185CE-25AF-41D2-93C7-500934B5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239F46-1C2E-4CBE-BAAC-27A5D105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267FEB-8CF5-454B-915E-A09705F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54C3DF-1EF1-4A14-99CC-06CA0591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28BC2-3546-4436-8A9B-9C58C2C5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EB3D15-9BC2-4259-A4CF-615AF60A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AEE9E3-F9F5-47F9-9A69-CA8B4040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E3B89-D1E0-458C-BBA1-7B104BAE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5A80B-6D9B-4B7C-8B89-3519ECB9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6E77C-D9BA-4CA3-8BB4-C44BA561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DD5C-75D8-4A6A-B7E1-98DAC2B6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22F81-EA4F-4CCA-BA4A-427AA5BE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FA5DB4-3782-4AB2-87FD-44DA0BF2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73D7D4-1C96-44E8-BC73-22F912AB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78069-1778-4397-A084-E9BFD49B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3F64B-92DE-4A1E-A8F0-3A4598C5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DC18F8-6323-4633-8AED-88E32941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79F7C-DCDC-4C83-BEBD-565AA320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FE48D-F64B-40E0-80D1-A86A407A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66A3EF-F896-4F54-AC1E-5071CE3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9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F1F4A-9327-4F45-9934-9885F8FB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9BE88-8525-4F69-B8D6-9BBB233C4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600A89-DCDC-45EF-A6F4-560912FB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5358C3-AE94-48FD-B49F-4D3A567C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24EB65-41DC-479B-8E9C-E09AB965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D23315-CD45-44F6-9887-55EA47FE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1503F-306A-489E-9A21-3FFCCC4E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6601B-D30F-41F2-B4FA-1F20819D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7A9346-E100-4E5B-8AE9-928D8FC82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260278-86A5-42C7-A523-E68174F65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36131-3EDC-4473-80A0-091F2F59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E04D88-7FC8-445A-9C91-EDBA0412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CA8CA4-D2D2-434E-8700-C2DA1C81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C41BE8-2A3F-46EB-87EE-2F864EF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EFDA7-55FF-4089-8BF9-8FE8F14D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3C5B5D-87EE-4FBF-9861-9CFB4240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C0AB9F-22B2-474D-A5DF-A1BDA1DB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92E413-2F34-44FA-93FB-ED7E697C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7CFAFE-7DE5-4889-A4C9-20812827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F811F1-1F56-4A63-B111-6AF7B426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EE71BB-DF97-4796-8826-81D64A20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15132-17ED-4E04-BBC0-56A84BA6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F6D777-E42C-498B-A646-2CDCE0F9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C251CD-72CD-4F9E-8959-269513A9E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750F32-345B-475D-B4B6-B4F1F387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A4BAF6-3594-4C54-AF38-5D78599C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FFA757-2764-4DFD-9751-34B91896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597FF-6A68-4A89-BE76-CD96EE06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2EC600-6EEB-4004-992C-1566D6490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128B4-5AAB-4F0B-BB5C-CB002AC4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182C04-5044-4A25-B852-F32B5969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D9E662-571A-459E-B95F-A0E2C74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10FC7B-D83E-4713-A045-0FB270BB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C6A947-E420-43D1-8300-8B89AFF3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751DA9-DEA3-4D7E-AA08-1710D6D8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62DDB-00F8-471E-BE4B-D5E15F03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4B7A-E500-4B76-BD54-B09B8A3992AE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666C0-9A6E-4A59-9ED2-F7B585E3A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06C62A-AAD4-4782-89C4-B38222213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6325-6AE6-4B0C-A807-636CC08E6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B28BB-03D6-4439-B338-6971580639E1}"/>
              </a:ext>
            </a:extLst>
          </p:cNvPr>
          <p:cNvCxnSpPr/>
          <p:nvPr/>
        </p:nvCxnSpPr>
        <p:spPr>
          <a:xfrm>
            <a:off x="737755" y="1995055"/>
            <a:ext cx="106091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8FD2A6-6643-449F-A3D1-BDA9DEC0F3E3}"/>
              </a:ext>
            </a:extLst>
          </p:cNvPr>
          <p:cNvSpPr/>
          <p:nvPr/>
        </p:nvSpPr>
        <p:spPr>
          <a:xfrm>
            <a:off x="1569027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6D033C8-A8CD-4537-860F-A383B1E10B67}"/>
              </a:ext>
            </a:extLst>
          </p:cNvPr>
          <p:cNvSpPr/>
          <p:nvPr/>
        </p:nvSpPr>
        <p:spPr>
          <a:xfrm>
            <a:off x="4447309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5436F12-CD90-4A51-AD22-DC5244616133}"/>
              </a:ext>
            </a:extLst>
          </p:cNvPr>
          <p:cNvSpPr/>
          <p:nvPr/>
        </p:nvSpPr>
        <p:spPr>
          <a:xfrm>
            <a:off x="5268191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8D7D122-6C82-4ED8-8CC0-FE7C941761DB}"/>
              </a:ext>
            </a:extLst>
          </p:cNvPr>
          <p:cNvSpPr/>
          <p:nvPr/>
        </p:nvSpPr>
        <p:spPr>
          <a:xfrm>
            <a:off x="7174922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68B5097-31DC-4E39-8578-59F7D3F9E2A7}"/>
              </a:ext>
            </a:extLst>
          </p:cNvPr>
          <p:cNvSpPr/>
          <p:nvPr/>
        </p:nvSpPr>
        <p:spPr>
          <a:xfrm>
            <a:off x="9105033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B28BB-03D6-4439-B338-6971580639E1}"/>
              </a:ext>
            </a:extLst>
          </p:cNvPr>
          <p:cNvCxnSpPr/>
          <p:nvPr/>
        </p:nvCxnSpPr>
        <p:spPr>
          <a:xfrm>
            <a:off x="737755" y="1995055"/>
            <a:ext cx="106091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8FD2A6-6643-449F-A3D1-BDA9DEC0F3E3}"/>
              </a:ext>
            </a:extLst>
          </p:cNvPr>
          <p:cNvSpPr/>
          <p:nvPr/>
        </p:nvSpPr>
        <p:spPr>
          <a:xfrm>
            <a:off x="1569027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6D033C8-A8CD-4537-860F-A383B1E10B67}"/>
              </a:ext>
            </a:extLst>
          </p:cNvPr>
          <p:cNvSpPr/>
          <p:nvPr/>
        </p:nvSpPr>
        <p:spPr>
          <a:xfrm>
            <a:off x="4447309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5436F12-CD90-4A51-AD22-DC5244616133}"/>
              </a:ext>
            </a:extLst>
          </p:cNvPr>
          <p:cNvSpPr/>
          <p:nvPr/>
        </p:nvSpPr>
        <p:spPr>
          <a:xfrm>
            <a:off x="5268191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8D7D122-6C82-4ED8-8CC0-FE7C941761DB}"/>
              </a:ext>
            </a:extLst>
          </p:cNvPr>
          <p:cNvSpPr/>
          <p:nvPr/>
        </p:nvSpPr>
        <p:spPr>
          <a:xfrm>
            <a:off x="7174922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68B5097-31DC-4E39-8578-59F7D3F9E2A7}"/>
              </a:ext>
            </a:extLst>
          </p:cNvPr>
          <p:cNvSpPr/>
          <p:nvPr/>
        </p:nvSpPr>
        <p:spPr>
          <a:xfrm>
            <a:off x="9105033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2F23E4-5EAF-4BC8-A8CF-663C1A085610}"/>
              </a:ext>
            </a:extLst>
          </p:cNvPr>
          <p:cNvCxnSpPr/>
          <p:nvPr/>
        </p:nvCxnSpPr>
        <p:spPr>
          <a:xfrm>
            <a:off x="3605645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B28BB-03D6-4439-B338-6971580639E1}"/>
              </a:ext>
            </a:extLst>
          </p:cNvPr>
          <p:cNvCxnSpPr/>
          <p:nvPr/>
        </p:nvCxnSpPr>
        <p:spPr>
          <a:xfrm>
            <a:off x="737755" y="1995055"/>
            <a:ext cx="106091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8FD2A6-6643-449F-A3D1-BDA9DEC0F3E3}"/>
              </a:ext>
            </a:extLst>
          </p:cNvPr>
          <p:cNvSpPr/>
          <p:nvPr/>
        </p:nvSpPr>
        <p:spPr>
          <a:xfrm>
            <a:off x="1569027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6D033C8-A8CD-4537-860F-A383B1E10B67}"/>
              </a:ext>
            </a:extLst>
          </p:cNvPr>
          <p:cNvSpPr/>
          <p:nvPr/>
        </p:nvSpPr>
        <p:spPr>
          <a:xfrm>
            <a:off x="4447309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5436F12-CD90-4A51-AD22-DC5244616133}"/>
              </a:ext>
            </a:extLst>
          </p:cNvPr>
          <p:cNvSpPr/>
          <p:nvPr/>
        </p:nvSpPr>
        <p:spPr>
          <a:xfrm>
            <a:off x="5268191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8D7D122-6C82-4ED8-8CC0-FE7C941761DB}"/>
              </a:ext>
            </a:extLst>
          </p:cNvPr>
          <p:cNvSpPr/>
          <p:nvPr/>
        </p:nvSpPr>
        <p:spPr>
          <a:xfrm>
            <a:off x="7174922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68B5097-31DC-4E39-8578-59F7D3F9E2A7}"/>
              </a:ext>
            </a:extLst>
          </p:cNvPr>
          <p:cNvSpPr/>
          <p:nvPr/>
        </p:nvSpPr>
        <p:spPr>
          <a:xfrm>
            <a:off x="9105033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2F23E4-5EAF-4BC8-A8CF-663C1A085610}"/>
              </a:ext>
            </a:extLst>
          </p:cNvPr>
          <p:cNvCxnSpPr/>
          <p:nvPr/>
        </p:nvCxnSpPr>
        <p:spPr>
          <a:xfrm>
            <a:off x="3605645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6E5A3D2-EEA3-4DE5-8202-60D3EB7096E3}"/>
              </a:ext>
            </a:extLst>
          </p:cNvPr>
          <p:cNvSpPr/>
          <p:nvPr/>
        </p:nvSpPr>
        <p:spPr>
          <a:xfrm rot="10800000">
            <a:off x="3449781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B28BB-03D6-4439-B338-6971580639E1}"/>
              </a:ext>
            </a:extLst>
          </p:cNvPr>
          <p:cNvCxnSpPr/>
          <p:nvPr/>
        </p:nvCxnSpPr>
        <p:spPr>
          <a:xfrm>
            <a:off x="737755" y="1995055"/>
            <a:ext cx="106091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8FD2A6-6643-449F-A3D1-BDA9DEC0F3E3}"/>
              </a:ext>
            </a:extLst>
          </p:cNvPr>
          <p:cNvSpPr/>
          <p:nvPr/>
        </p:nvSpPr>
        <p:spPr>
          <a:xfrm>
            <a:off x="1569027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6D033C8-A8CD-4537-860F-A383B1E10B67}"/>
              </a:ext>
            </a:extLst>
          </p:cNvPr>
          <p:cNvSpPr/>
          <p:nvPr/>
        </p:nvSpPr>
        <p:spPr>
          <a:xfrm>
            <a:off x="4447309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5436F12-CD90-4A51-AD22-DC5244616133}"/>
              </a:ext>
            </a:extLst>
          </p:cNvPr>
          <p:cNvSpPr/>
          <p:nvPr/>
        </p:nvSpPr>
        <p:spPr>
          <a:xfrm>
            <a:off x="5268191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8D7D122-6C82-4ED8-8CC0-FE7C941761DB}"/>
              </a:ext>
            </a:extLst>
          </p:cNvPr>
          <p:cNvSpPr/>
          <p:nvPr/>
        </p:nvSpPr>
        <p:spPr>
          <a:xfrm>
            <a:off x="7174922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68B5097-31DC-4E39-8578-59F7D3F9E2A7}"/>
              </a:ext>
            </a:extLst>
          </p:cNvPr>
          <p:cNvSpPr/>
          <p:nvPr/>
        </p:nvSpPr>
        <p:spPr>
          <a:xfrm>
            <a:off x="9105033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2F23E4-5EAF-4BC8-A8CF-663C1A085610}"/>
              </a:ext>
            </a:extLst>
          </p:cNvPr>
          <p:cNvCxnSpPr/>
          <p:nvPr/>
        </p:nvCxnSpPr>
        <p:spPr>
          <a:xfrm>
            <a:off x="3605645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5C087CB-7EAE-4022-A198-5ED51DC04144}"/>
              </a:ext>
            </a:extLst>
          </p:cNvPr>
          <p:cNvCxnSpPr/>
          <p:nvPr/>
        </p:nvCxnSpPr>
        <p:spPr>
          <a:xfrm>
            <a:off x="6712526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3F570A0-74E0-49FA-A32B-F8407F62840D}"/>
              </a:ext>
            </a:extLst>
          </p:cNvPr>
          <p:cNvCxnSpPr/>
          <p:nvPr/>
        </p:nvCxnSpPr>
        <p:spPr>
          <a:xfrm>
            <a:off x="9601199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6E5A3D2-EEA3-4DE5-8202-60D3EB7096E3}"/>
              </a:ext>
            </a:extLst>
          </p:cNvPr>
          <p:cNvSpPr/>
          <p:nvPr/>
        </p:nvSpPr>
        <p:spPr>
          <a:xfrm rot="10800000">
            <a:off x="3449781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3EF0F05-2F6B-4C48-9D4B-FD042CD72703}"/>
              </a:ext>
            </a:extLst>
          </p:cNvPr>
          <p:cNvSpPr/>
          <p:nvPr/>
        </p:nvSpPr>
        <p:spPr>
          <a:xfrm rot="10800000">
            <a:off x="6556662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3DDA593-FF38-4173-BD06-8E014A738379}"/>
              </a:ext>
            </a:extLst>
          </p:cNvPr>
          <p:cNvSpPr/>
          <p:nvPr/>
        </p:nvSpPr>
        <p:spPr>
          <a:xfrm rot="10800000">
            <a:off x="6556662" y="1517071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A6D5314-1304-4B3A-AD33-84B7372BAAC0}"/>
              </a:ext>
            </a:extLst>
          </p:cNvPr>
          <p:cNvSpPr/>
          <p:nvPr/>
        </p:nvSpPr>
        <p:spPr>
          <a:xfrm rot="10800000">
            <a:off x="9445335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C492B992-6455-4492-8790-550BEF6DA190}"/>
              </a:ext>
            </a:extLst>
          </p:cNvPr>
          <p:cNvSpPr/>
          <p:nvPr/>
        </p:nvSpPr>
        <p:spPr>
          <a:xfrm rot="10800000">
            <a:off x="9445335" y="1517071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B28BB-03D6-4439-B338-6971580639E1}"/>
              </a:ext>
            </a:extLst>
          </p:cNvPr>
          <p:cNvCxnSpPr/>
          <p:nvPr/>
        </p:nvCxnSpPr>
        <p:spPr>
          <a:xfrm>
            <a:off x="737755" y="1995055"/>
            <a:ext cx="106091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8FD2A6-6643-449F-A3D1-BDA9DEC0F3E3}"/>
              </a:ext>
            </a:extLst>
          </p:cNvPr>
          <p:cNvSpPr/>
          <p:nvPr/>
        </p:nvSpPr>
        <p:spPr>
          <a:xfrm>
            <a:off x="1569027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6D033C8-A8CD-4537-860F-A383B1E10B67}"/>
              </a:ext>
            </a:extLst>
          </p:cNvPr>
          <p:cNvSpPr/>
          <p:nvPr/>
        </p:nvSpPr>
        <p:spPr>
          <a:xfrm>
            <a:off x="4447309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5436F12-CD90-4A51-AD22-DC5244616133}"/>
              </a:ext>
            </a:extLst>
          </p:cNvPr>
          <p:cNvSpPr/>
          <p:nvPr/>
        </p:nvSpPr>
        <p:spPr>
          <a:xfrm>
            <a:off x="5268191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8D7D122-6C82-4ED8-8CC0-FE7C941761DB}"/>
              </a:ext>
            </a:extLst>
          </p:cNvPr>
          <p:cNvSpPr/>
          <p:nvPr/>
        </p:nvSpPr>
        <p:spPr>
          <a:xfrm>
            <a:off x="7174922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68B5097-31DC-4E39-8578-59F7D3F9E2A7}"/>
              </a:ext>
            </a:extLst>
          </p:cNvPr>
          <p:cNvSpPr/>
          <p:nvPr/>
        </p:nvSpPr>
        <p:spPr>
          <a:xfrm>
            <a:off x="9105033" y="1995055"/>
            <a:ext cx="311728" cy="238991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2F23E4-5EAF-4BC8-A8CF-663C1A085610}"/>
              </a:ext>
            </a:extLst>
          </p:cNvPr>
          <p:cNvCxnSpPr/>
          <p:nvPr/>
        </p:nvCxnSpPr>
        <p:spPr>
          <a:xfrm>
            <a:off x="3605645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5C087CB-7EAE-4022-A198-5ED51DC04144}"/>
              </a:ext>
            </a:extLst>
          </p:cNvPr>
          <p:cNvCxnSpPr/>
          <p:nvPr/>
        </p:nvCxnSpPr>
        <p:spPr>
          <a:xfrm>
            <a:off x="6712526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3F570A0-74E0-49FA-A32B-F8407F62840D}"/>
              </a:ext>
            </a:extLst>
          </p:cNvPr>
          <p:cNvCxnSpPr/>
          <p:nvPr/>
        </p:nvCxnSpPr>
        <p:spPr>
          <a:xfrm>
            <a:off x="9601199" y="914400"/>
            <a:ext cx="0" cy="17560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6E5A3D2-EEA3-4DE5-8202-60D3EB7096E3}"/>
              </a:ext>
            </a:extLst>
          </p:cNvPr>
          <p:cNvSpPr/>
          <p:nvPr/>
        </p:nvSpPr>
        <p:spPr>
          <a:xfrm rot="10800000">
            <a:off x="3449781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3EF0F05-2F6B-4C48-9D4B-FD042CD72703}"/>
              </a:ext>
            </a:extLst>
          </p:cNvPr>
          <p:cNvSpPr/>
          <p:nvPr/>
        </p:nvSpPr>
        <p:spPr>
          <a:xfrm rot="10800000">
            <a:off x="6556662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3DDA593-FF38-4173-BD06-8E014A738379}"/>
              </a:ext>
            </a:extLst>
          </p:cNvPr>
          <p:cNvSpPr/>
          <p:nvPr/>
        </p:nvSpPr>
        <p:spPr>
          <a:xfrm rot="10800000">
            <a:off x="6556662" y="1517071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FA6D5314-1304-4B3A-AD33-84B7372BAAC0}"/>
              </a:ext>
            </a:extLst>
          </p:cNvPr>
          <p:cNvSpPr/>
          <p:nvPr/>
        </p:nvSpPr>
        <p:spPr>
          <a:xfrm rot="10800000">
            <a:off x="9445335" y="1756064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C492B992-6455-4492-8790-550BEF6DA190}"/>
              </a:ext>
            </a:extLst>
          </p:cNvPr>
          <p:cNvSpPr/>
          <p:nvPr/>
        </p:nvSpPr>
        <p:spPr>
          <a:xfrm rot="10800000">
            <a:off x="9445335" y="1517071"/>
            <a:ext cx="311728" cy="238991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AA1807DE-7BFF-4CB6-BBDA-1391C4ECB00C}"/>
              </a:ext>
            </a:extLst>
          </p:cNvPr>
          <p:cNvSpPr/>
          <p:nvPr/>
        </p:nvSpPr>
        <p:spPr>
          <a:xfrm rot="5400000">
            <a:off x="2509401" y="2052208"/>
            <a:ext cx="311719" cy="1880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右大括弧 19">
            <a:extLst>
              <a:ext uri="{FF2B5EF4-FFF2-40B4-BE49-F238E27FC236}">
                <a16:creationId xmlns:a16="http://schemas.microsoft.com/office/drawing/2014/main" id="{EFDA596A-827D-4524-AE86-64FCA3797560}"/>
              </a:ext>
            </a:extLst>
          </p:cNvPr>
          <p:cNvSpPr/>
          <p:nvPr/>
        </p:nvSpPr>
        <p:spPr>
          <a:xfrm rot="5400000">
            <a:off x="5501984" y="1792445"/>
            <a:ext cx="311720" cy="2109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29B06922-E038-4E3A-96D4-CDD56624A99C}"/>
              </a:ext>
            </a:extLst>
          </p:cNvPr>
          <p:cNvSpPr/>
          <p:nvPr/>
        </p:nvSpPr>
        <p:spPr>
          <a:xfrm rot="5400000">
            <a:off x="5912425" y="3075716"/>
            <a:ext cx="311720" cy="12884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792E4F68-5633-427A-9A9C-FEF326B2D55C}"/>
              </a:ext>
            </a:extLst>
          </p:cNvPr>
          <p:cNvSpPr/>
          <p:nvPr/>
        </p:nvSpPr>
        <p:spPr>
          <a:xfrm rot="5400000">
            <a:off x="8312728" y="1548261"/>
            <a:ext cx="311719" cy="22651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右大括弧 22">
            <a:extLst>
              <a:ext uri="{FF2B5EF4-FFF2-40B4-BE49-F238E27FC236}">
                <a16:creationId xmlns:a16="http://schemas.microsoft.com/office/drawing/2014/main" id="{8CAD1A03-6465-4C64-88DA-BB808EE49BAF}"/>
              </a:ext>
            </a:extLst>
          </p:cNvPr>
          <p:cNvSpPr/>
          <p:nvPr/>
        </p:nvSpPr>
        <p:spPr>
          <a:xfrm rot="5400000">
            <a:off x="9310247" y="3075726"/>
            <a:ext cx="238990" cy="342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E976D3-F139-4864-A09C-971BAC0F6B76}"/>
              </a:ext>
            </a:extLst>
          </p:cNvPr>
          <p:cNvSpPr txBox="1"/>
          <p:nvPr/>
        </p:nvSpPr>
        <p:spPr>
          <a:xfrm>
            <a:off x="2202871" y="3179619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#1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CF2C00E-A1FD-40DF-8C64-2C877A26A245}"/>
              </a:ext>
            </a:extLst>
          </p:cNvPr>
          <p:cNvSpPr txBox="1"/>
          <p:nvPr/>
        </p:nvSpPr>
        <p:spPr>
          <a:xfrm>
            <a:off x="5162099" y="2951009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#2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51DA11D-2542-4492-AB42-CF5551128C5B}"/>
              </a:ext>
            </a:extLst>
          </p:cNvPr>
          <p:cNvSpPr txBox="1"/>
          <p:nvPr/>
        </p:nvSpPr>
        <p:spPr>
          <a:xfrm>
            <a:off x="5565172" y="386066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#3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43F44BF-E228-42C1-B56F-0894D6D0E355}"/>
              </a:ext>
            </a:extLst>
          </p:cNvPr>
          <p:cNvSpPr txBox="1"/>
          <p:nvPr/>
        </p:nvSpPr>
        <p:spPr>
          <a:xfrm>
            <a:off x="7972842" y="287783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#4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B783ED-8C54-4B12-9187-2671FE6E5162}"/>
              </a:ext>
            </a:extLst>
          </p:cNvPr>
          <p:cNvSpPr txBox="1"/>
          <p:nvPr/>
        </p:nvSpPr>
        <p:spPr>
          <a:xfrm>
            <a:off x="8933997" y="328828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 #5</a:t>
            </a:r>
          </a:p>
        </p:txBody>
      </p:sp>
    </p:spTree>
    <p:extLst>
      <p:ext uri="{BB962C8B-B14F-4D97-AF65-F5344CB8AC3E}">
        <p14:creationId xmlns:p14="http://schemas.microsoft.com/office/powerpoint/2010/main" val="274921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4</cp:revision>
  <dcterms:created xsi:type="dcterms:W3CDTF">2019-08-31T07:39:47Z</dcterms:created>
  <dcterms:modified xsi:type="dcterms:W3CDTF">2019-08-31T09:33:14Z</dcterms:modified>
</cp:coreProperties>
</file>