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32600-6496-425A-89E4-3A52C8316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0C175C-2A6C-4B23-BBF1-1ACBA670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5834E1-BF85-4DD7-879E-11947C1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B443B-2416-4A41-A0D6-742217BB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14590-F198-47C9-841B-8D7C93C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0127C-12CF-4D4D-9EB9-06554FB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94E8ED-8F8B-463E-BF12-F7488173C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9F552-1989-45F6-A72E-E74B6461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A5097-1360-4EE8-B735-6133CC8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1D4747-01C4-4CDC-987E-AF75E0B1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577AC6-1F83-4BF9-A3B1-15BB55CA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21BA78-1C83-46E7-AEFC-45B5EDB6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27DD06-6724-4BB7-A027-BC453A3F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326F4-63C9-4DD5-9C19-185D6424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3F1AA-E053-4999-9B2B-B6F440B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44203-10B0-401A-B19A-4221B83A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46D70-6EB7-41E3-A87A-78761827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6FA76-75CB-48DC-98F5-AFE47391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F807C-C65C-45DE-8FF6-AE83F217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8E012-04E9-4C10-A48D-AD318074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58022-79F3-4E02-B458-353E6562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97377B-49CB-4D8D-9576-23419805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F8067-D943-4A61-B823-921D53FB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A7B57-B9FA-40D1-BBA6-6AF0853B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7D426-453F-4394-B39B-32BF37FB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DC9-95F5-4F99-865A-388E1714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796301-79CF-4079-9AC8-89A28B971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0230FC-F669-4DD8-BD25-50212D9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96D9DA-EBA3-43ED-A69E-7B4CB6DC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94DB34-9014-4788-928F-55BD053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974EEE-E09F-4F63-A608-A0DB22D3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F54F1-9182-4505-92F0-E8BDD09A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3D2888-8378-4D8C-9124-81B10DF9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9E0C89-57F7-473D-9739-58C3B77A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C5EB46-6338-4C12-B76F-0ACB553D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73BB26-5EEA-4392-9D75-4DFC42F2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0047EA-D490-452F-A4AA-1DD9192C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A43C44-829F-4CAC-AB88-01E8B5B2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85505C-EBDF-425B-B869-FCCD1C0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CB1D3-F780-47C3-AC0F-D957040E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276739-1299-49FF-9AF9-133A7342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83DC12-268A-4270-8991-27607E3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BA036C-2404-44EC-B65B-3437478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009E6F-3682-4197-ABC2-81D6FF66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7CCB6B-3707-44DB-A384-9EE1EEF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9FE05-2109-4DCA-9DF3-95CEC7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DAADF-775F-4424-9100-3AC8479E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63359-9BD9-4923-A380-D90484B8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37B97-7531-4C70-9C99-5857FB57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AD8E80-BE1D-40CA-B924-B7A48E21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20B15F-DCD3-4047-8EC9-0BB8C8B6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F2FB3-B23E-40B5-9F9E-59F37583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571AD-8FDC-46EF-AA74-51C11B67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87FCAD-C67D-440C-948C-E8EEDB94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E0A1D2-7A86-46AB-B8CC-3FABCB85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8782BC-3977-4921-81CF-E05C0F3D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26ABF6-94AA-44D4-BBCE-45E91679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FCD141-F2EE-4F1F-836B-A331A2D5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A66D61-E5B7-487A-8212-9914FEBE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2F0F8D-E072-4719-AB82-29B515A8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7394E-F1A6-40FE-AE0A-F588813B9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8B76-6756-42B6-89A0-971E9A41EF9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ECF74-497E-4790-A9BD-82BB65B3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B4C99-D9AF-4B3F-B614-F682CEA6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6DD9-49B0-4286-BD39-DF8E79FA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A6F686B-B1DB-4208-A786-79601DB442DA}"/>
              </a:ext>
            </a:extLst>
          </p:cNvPr>
          <p:cNvSpPr/>
          <p:nvPr/>
        </p:nvSpPr>
        <p:spPr>
          <a:xfrm>
            <a:off x="4429897" y="1464276"/>
            <a:ext cx="4911811" cy="24651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Managment</a:t>
            </a:r>
            <a:endParaRPr 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1D11BDC-15BF-4073-A25A-368884308BC1}"/>
              </a:ext>
            </a:extLst>
          </p:cNvPr>
          <p:cNvCxnSpPr/>
          <p:nvPr/>
        </p:nvCxnSpPr>
        <p:spPr>
          <a:xfrm>
            <a:off x="3993356" y="2007394"/>
            <a:ext cx="436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CDD41DBD-8C6A-40A2-BEE8-ED824FA6ED73}"/>
              </a:ext>
            </a:extLst>
          </p:cNvPr>
          <p:cNvSpPr/>
          <p:nvPr/>
        </p:nvSpPr>
        <p:spPr>
          <a:xfrm>
            <a:off x="3650456" y="1835944"/>
            <a:ext cx="342900" cy="3643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0FC94-A9D4-4C9E-B653-E69B11BBC02C}"/>
              </a:ext>
            </a:extLst>
          </p:cNvPr>
          <p:cNvSpPr/>
          <p:nvPr/>
        </p:nvSpPr>
        <p:spPr>
          <a:xfrm>
            <a:off x="7121161" y="1674162"/>
            <a:ext cx="1743075" cy="523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HelloTask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A09401-B938-42E9-95B8-73BD2FF09D54}"/>
              </a:ext>
            </a:extLst>
          </p:cNvPr>
          <p:cNvSpPr/>
          <p:nvPr/>
        </p:nvSpPr>
        <p:spPr>
          <a:xfrm>
            <a:off x="7121161" y="2363630"/>
            <a:ext cx="1743075" cy="523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HelloTask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78E9AC-F06B-4867-B543-BB0117666391}"/>
              </a:ext>
            </a:extLst>
          </p:cNvPr>
          <p:cNvSpPr/>
          <p:nvPr/>
        </p:nvSpPr>
        <p:spPr>
          <a:xfrm>
            <a:off x="7121161" y="3095768"/>
            <a:ext cx="1743075" cy="523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HelloTask</a:t>
            </a:r>
            <a:endParaRPr 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36DBC76-DB36-45B5-B644-3C6F9CFA0E1B}"/>
              </a:ext>
            </a:extLst>
          </p:cNvPr>
          <p:cNvCxnSpPr/>
          <p:nvPr/>
        </p:nvCxnSpPr>
        <p:spPr>
          <a:xfrm>
            <a:off x="6643688" y="1464276"/>
            <a:ext cx="0" cy="246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DD1EA60-F106-4E60-B6BC-9D4CA5C158ED}"/>
              </a:ext>
            </a:extLst>
          </p:cNvPr>
          <p:cNvCxnSpPr/>
          <p:nvPr/>
        </p:nvCxnSpPr>
        <p:spPr>
          <a:xfrm>
            <a:off x="4879181" y="1835944"/>
            <a:ext cx="2241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E7C5387-D594-4179-B5E9-44A6F98347E7}"/>
              </a:ext>
            </a:extLst>
          </p:cNvPr>
          <p:cNvCxnSpPr>
            <a:cxnSpLocks/>
          </p:cNvCxnSpPr>
          <p:nvPr/>
        </p:nvCxnSpPr>
        <p:spPr>
          <a:xfrm flipH="1">
            <a:off x="4861957" y="2064068"/>
            <a:ext cx="22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894BF540-5DDF-42CC-B646-97E44C57A7A1}"/>
              </a:ext>
            </a:extLst>
          </p:cNvPr>
          <p:cNvSpPr/>
          <p:nvPr/>
        </p:nvSpPr>
        <p:spPr>
          <a:xfrm rot="16200000">
            <a:off x="7849822" y="2951437"/>
            <a:ext cx="285749" cy="2698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0D5D754-F3FE-4C06-A916-976712A1C03A}"/>
              </a:ext>
            </a:extLst>
          </p:cNvPr>
          <p:cNvSpPr txBox="1"/>
          <p:nvPr/>
        </p:nvSpPr>
        <p:spPr>
          <a:xfrm>
            <a:off x="6950869" y="45434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安全隔離的執行環境</a:t>
            </a:r>
            <a:endParaRPr lang="en-US" dirty="0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E30156A6-202F-4B00-896C-FF73B6EA2725}"/>
              </a:ext>
            </a:extLst>
          </p:cNvPr>
          <p:cNvSpPr/>
          <p:nvPr/>
        </p:nvSpPr>
        <p:spPr>
          <a:xfrm rot="16200000">
            <a:off x="5405440" y="3321141"/>
            <a:ext cx="285749" cy="1958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6B5426A-DC9B-4EC0-A369-5E5674178317}"/>
              </a:ext>
            </a:extLst>
          </p:cNvPr>
          <p:cNvSpPr txBox="1"/>
          <p:nvPr/>
        </p:nvSpPr>
        <p:spPr>
          <a:xfrm>
            <a:off x="4656508" y="45434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工作管理主控端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2020-02-16T12:25:27Z</dcterms:created>
  <dcterms:modified xsi:type="dcterms:W3CDTF">2020-02-16T13:59:53Z</dcterms:modified>
</cp:coreProperties>
</file>