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A9E6FF-944B-5D2F-EC02-BE997BCD2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E73791-81F0-9639-ED23-41F999049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17A1E9-F86C-0961-42C5-D88D05E7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708F-AF8B-41E3-ACA4-B1AE7D007AD3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3F16DF-09A8-2712-EA7C-73B8E8B3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78AE98-09A9-E7D4-3040-60969951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92A7-87A0-4F6F-86C3-3FE96E97E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4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D7424-B863-3DC6-F860-777A641A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AB30FF-9C84-DC03-04DB-0458517D3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B55711-C0FB-279C-DE87-573C15E5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708F-AF8B-41E3-ACA4-B1AE7D007AD3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859F06-60CC-1783-27C0-09EFF0CE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A2DF0D-FC0D-02E5-2D7A-3D3F73D5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92A7-87A0-4F6F-86C3-3FE96E97E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1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70D7E98-56C0-84CE-B481-8191E6A6C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4C1334-4573-ECC0-123F-D7BF743FA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9E2600-3B8D-0D6A-A047-4764419C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708F-AF8B-41E3-ACA4-B1AE7D007AD3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74C6D6-43F6-7292-C90A-933EF784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132B20-1DD5-B2E2-354F-02F27178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92A7-87A0-4F6F-86C3-3FE96E97E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95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B9F6BA-C66B-3D00-A73E-2CC4C68C5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0D064C-783C-1D42-CFE8-B56E6C4A3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8CDA86-9927-8259-6530-A8A9BAFE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708F-AF8B-41E3-ACA4-B1AE7D007AD3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DC593A-1D03-CB90-476E-3D465FDF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93E94A-6C27-D8DC-AB74-4837128D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92A7-87A0-4F6F-86C3-3FE96E97E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1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4F7074-F42D-E834-A5C4-82131B55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60CED1-20AD-7665-EF12-F72437A76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DF7F20-ADC8-92D7-F7BF-D38DFD31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708F-AF8B-41E3-ACA4-B1AE7D007AD3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F5919F-68C3-8040-3101-C8BCD962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AEF2E6-EE86-A791-D032-F98365C72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92A7-87A0-4F6F-86C3-3FE96E97E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755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E2C0E-D7D9-4854-7FFE-D66C3FF1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1B9C2F-5CAA-588B-E859-BA4A8CA94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4E2468-D6FB-46C8-002D-E39D7D060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D799AF-83C9-B276-209A-7D168144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708F-AF8B-41E3-ACA4-B1AE7D007AD3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16BC2A-8A51-8483-26CD-6A31E656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312776-B98B-D48A-E76C-F7AD76DD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92A7-87A0-4F6F-86C3-3FE96E97E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99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1995B7-2923-D819-5571-77FC9CDF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22A4CB-D27A-556C-4A63-E37AE131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12A246-C174-63EE-E7BA-E5714A37D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132E80-A65D-B27A-8980-37AE3235D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8A97AF-2E2D-58E8-7B0A-EC550E437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8B9A74A-80D8-D5A9-3964-53873F59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708F-AF8B-41E3-ACA4-B1AE7D007AD3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F47E493-DB12-95F6-88AB-73E97C42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888287A-B17F-1781-1DE2-DE6D1F8E0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92A7-87A0-4F6F-86C3-3FE96E97E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27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9B41E-F960-085D-41F0-412C7A10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B0E17A-8454-DED6-BA1A-9CD3FBD6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708F-AF8B-41E3-ACA4-B1AE7D007AD3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74E4185-979D-E7ED-F3BA-6D6CFD96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8FAEED1-9FA7-A178-E2EA-4B950BA3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92A7-87A0-4F6F-86C3-3FE96E97E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15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F19F3BE-AA54-96ED-1AAB-FFC53053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708F-AF8B-41E3-ACA4-B1AE7D007AD3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9B7971-10B3-D5FE-D908-851636CF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E9CBC9-F999-7E98-2A8F-01395433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92A7-87A0-4F6F-86C3-3FE96E97E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04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D76A6-4D60-2A32-60B1-E67800FC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73B48-4249-FD10-410E-0483F655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229590-2AE4-844C-E15D-84BCF5971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9F1C80-1FBE-91F7-37B1-3C4692AD0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708F-AF8B-41E3-ACA4-B1AE7D007AD3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5558B4-947F-43BF-4628-CFAD3DAD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E8ED56-6F9D-E9B2-7429-8AAE7A8A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92A7-87A0-4F6F-86C3-3FE96E97E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36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EBE04-EA20-2315-28A4-0511E933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70A0843-4129-B8AB-467D-0B5B5915A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C88875-2FE2-C54F-C2A6-4F7F367EF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4690EB-3D6A-4EFB-1EED-8CD8EB83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708F-AF8B-41E3-ACA4-B1AE7D007AD3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24AB87-7E2B-039A-92BB-EF00E9DE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15CEB8-5191-D053-3279-C5F89287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192A7-87A0-4F6F-86C3-3FE96E97E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39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0BE5ED7-5AEA-B291-BCB6-7AAA9464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EC937B-427D-7D23-D7ED-A9B26F628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CA4A3B-5103-8F92-CF58-153C3CB3C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D708F-AF8B-41E3-ACA4-B1AE7D007AD3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2448DB-158B-463A-1CC1-1C54ED839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4D7201-BA12-02D0-1E70-F80459E35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192A7-87A0-4F6F-86C3-3FE96E97EB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174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0A0AB3-8BCA-F96C-BB47-38ECE9728904}"/>
              </a:ext>
            </a:extLst>
          </p:cNvPr>
          <p:cNvSpPr/>
          <p:nvPr/>
        </p:nvSpPr>
        <p:spPr>
          <a:xfrm>
            <a:off x="5277394" y="1495698"/>
            <a:ext cx="2233749" cy="80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User Interface</a:t>
            </a:r>
          </a:p>
          <a:p>
            <a:pPr algn="ctr"/>
            <a:r>
              <a:rPr lang="en-US" altLang="zh-TW" dirty="0"/>
              <a:t>(Frontend)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0C68F2-17BD-955F-97FF-90FB9C9BC708}"/>
              </a:ext>
            </a:extLst>
          </p:cNvPr>
          <p:cNvSpPr/>
          <p:nvPr/>
        </p:nvSpPr>
        <p:spPr>
          <a:xfrm>
            <a:off x="5277394" y="2423160"/>
            <a:ext cx="2233749" cy="182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Business Logic</a:t>
            </a:r>
          </a:p>
          <a:p>
            <a:pPr algn="ctr"/>
            <a:r>
              <a:rPr lang="en-US" altLang="zh-TW" dirty="0"/>
              <a:t>(Backend)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B33D8E-CDFE-9389-7E15-A14D13896216}"/>
              </a:ext>
            </a:extLst>
          </p:cNvPr>
          <p:cNvSpPr/>
          <p:nvPr/>
        </p:nvSpPr>
        <p:spPr>
          <a:xfrm>
            <a:off x="5277394" y="4362994"/>
            <a:ext cx="2233749" cy="80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Database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672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0A0AB3-8BCA-F96C-BB47-38ECE9728904}"/>
              </a:ext>
            </a:extLst>
          </p:cNvPr>
          <p:cNvSpPr/>
          <p:nvPr/>
        </p:nvSpPr>
        <p:spPr>
          <a:xfrm>
            <a:off x="5277394" y="1495698"/>
            <a:ext cx="2233749" cy="80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User Interface</a:t>
            </a:r>
          </a:p>
          <a:p>
            <a:pPr algn="ctr"/>
            <a:r>
              <a:rPr lang="en-US" altLang="zh-TW" dirty="0"/>
              <a:t>(Frontend)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0C68F2-17BD-955F-97FF-90FB9C9BC708}"/>
              </a:ext>
            </a:extLst>
          </p:cNvPr>
          <p:cNvSpPr/>
          <p:nvPr/>
        </p:nvSpPr>
        <p:spPr>
          <a:xfrm>
            <a:off x="5277394" y="2423160"/>
            <a:ext cx="2233749" cy="182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Business Logic</a:t>
            </a:r>
          </a:p>
          <a:p>
            <a:pPr algn="ctr"/>
            <a:r>
              <a:rPr lang="en-US" altLang="zh-TW" dirty="0"/>
              <a:t>(Backend)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B33D8E-CDFE-9389-7E15-A14D13896216}"/>
              </a:ext>
            </a:extLst>
          </p:cNvPr>
          <p:cNvSpPr/>
          <p:nvPr/>
        </p:nvSpPr>
        <p:spPr>
          <a:xfrm>
            <a:off x="5277394" y="4362994"/>
            <a:ext cx="2233749" cy="80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Database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131D82-C6B5-4ECF-B5F6-B18399BA1107}"/>
              </a:ext>
            </a:extLst>
          </p:cNvPr>
          <p:cNvSpPr/>
          <p:nvPr/>
        </p:nvSpPr>
        <p:spPr>
          <a:xfrm>
            <a:off x="1645918" y="1495698"/>
            <a:ext cx="2233749" cy="80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User Interface</a:t>
            </a:r>
          </a:p>
          <a:p>
            <a:pPr algn="ctr"/>
            <a:r>
              <a:rPr lang="en-US" altLang="zh-TW" dirty="0"/>
              <a:t>(Frontend)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AC5F7C-611F-0D55-3D70-AB88FE1355C2}"/>
              </a:ext>
            </a:extLst>
          </p:cNvPr>
          <p:cNvSpPr/>
          <p:nvPr/>
        </p:nvSpPr>
        <p:spPr>
          <a:xfrm>
            <a:off x="1645919" y="2423160"/>
            <a:ext cx="2233749" cy="27497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 API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C0D4C7-A3DF-8A1F-E842-A189A1930B39}"/>
              </a:ext>
            </a:extLst>
          </p:cNvPr>
          <p:cNvSpPr/>
          <p:nvPr/>
        </p:nvSpPr>
        <p:spPr>
          <a:xfrm>
            <a:off x="9052558" y="1495697"/>
            <a:ext cx="2233749" cy="80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User Interface</a:t>
            </a:r>
          </a:p>
          <a:p>
            <a:pPr algn="ctr"/>
            <a:r>
              <a:rPr lang="en-US" altLang="zh-TW" dirty="0"/>
              <a:t>(Frontend)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94C1EB-27F4-39BE-78F4-7D2CAE419A69}"/>
              </a:ext>
            </a:extLst>
          </p:cNvPr>
          <p:cNvSpPr/>
          <p:nvPr/>
        </p:nvSpPr>
        <p:spPr>
          <a:xfrm>
            <a:off x="9052559" y="2423160"/>
            <a:ext cx="2233749" cy="27497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 API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5ED866C-5EBF-6C7A-9BCA-B329E72D3837}"/>
              </a:ext>
            </a:extLst>
          </p:cNvPr>
          <p:cNvCxnSpPr>
            <a:stCxn id="5" idx="3"/>
          </p:cNvCxnSpPr>
          <p:nvPr/>
        </p:nvCxnSpPr>
        <p:spPr>
          <a:xfrm>
            <a:off x="7511143" y="3334295"/>
            <a:ext cx="1541416" cy="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341C04E-B1E8-7569-ABA9-F8045B570658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879668" y="3317966"/>
            <a:ext cx="1397726" cy="1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589EBB3A-AD72-5A99-5110-F801F88EC89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7511143" y="1900646"/>
            <a:ext cx="154141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26228EF-1D31-DA3F-51EB-5FA050C6FBEA}"/>
              </a:ext>
            </a:extLst>
          </p:cNvPr>
          <p:cNvCxnSpPr>
            <a:stCxn id="4" idx="1"/>
            <a:endCxn id="2" idx="3"/>
          </p:cNvCxnSpPr>
          <p:nvPr/>
        </p:nvCxnSpPr>
        <p:spPr>
          <a:xfrm flipH="1">
            <a:off x="3879667" y="1900647"/>
            <a:ext cx="139772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53EDAB4B-DBF9-D6BF-24BE-B77CD43A170A}"/>
              </a:ext>
            </a:extLst>
          </p:cNvPr>
          <p:cNvSpPr/>
          <p:nvPr/>
        </p:nvSpPr>
        <p:spPr>
          <a:xfrm>
            <a:off x="1051560" y="5519057"/>
            <a:ext cx="10424158" cy="1097278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C0D4C7-A3DF-8A1F-E842-A189A1930B39}"/>
              </a:ext>
            </a:extLst>
          </p:cNvPr>
          <p:cNvSpPr/>
          <p:nvPr/>
        </p:nvSpPr>
        <p:spPr>
          <a:xfrm>
            <a:off x="9052558" y="1495697"/>
            <a:ext cx="2233749" cy="80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User Interface</a:t>
            </a:r>
          </a:p>
          <a:p>
            <a:pPr algn="ctr"/>
            <a:r>
              <a:rPr lang="en-US" altLang="zh-TW" dirty="0"/>
              <a:t>(Frontend)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94C1EB-27F4-39BE-78F4-7D2CAE419A69}"/>
              </a:ext>
            </a:extLst>
          </p:cNvPr>
          <p:cNvSpPr/>
          <p:nvPr/>
        </p:nvSpPr>
        <p:spPr>
          <a:xfrm>
            <a:off x="9052559" y="2423161"/>
            <a:ext cx="2233749" cy="26386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 API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DD4239-CE59-5CDF-7DA4-3344E8BFA9C9}"/>
              </a:ext>
            </a:extLst>
          </p:cNvPr>
          <p:cNvSpPr/>
          <p:nvPr/>
        </p:nvSpPr>
        <p:spPr>
          <a:xfrm>
            <a:off x="1221376" y="1495698"/>
            <a:ext cx="2233749" cy="80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User Interface</a:t>
            </a:r>
          </a:p>
          <a:p>
            <a:pPr algn="ctr"/>
            <a:r>
              <a:rPr lang="en-US" altLang="zh-TW" dirty="0"/>
              <a:t>(Frontend)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E0C33FF-D81E-3291-A90E-C9CBB1684D01}"/>
              </a:ext>
            </a:extLst>
          </p:cNvPr>
          <p:cNvSpPr/>
          <p:nvPr/>
        </p:nvSpPr>
        <p:spPr>
          <a:xfrm>
            <a:off x="1221376" y="2423160"/>
            <a:ext cx="2233749" cy="18222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Business Logic</a:t>
            </a:r>
          </a:p>
          <a:p>
            <a:pPr algn="ctr"/>
            <a:r>
              <a:rPr lang="en-US" altLang="zh-TW" dirty="0"/>
              <a:t>(Backend)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6E743CE-8951-C6DB-545C-F83D958FBC8E}"/>
              </a:ext>
            </a:extLst>
          </p:cNvPr>
          <p:cNvSpPr/>
          <p:nvPr/>
        </p:nvSpPr>
        <p:spPr>
          <a:xfrm>
            <a:off x="1221377" y="4362994"/>
            <a:ext cx="1691640" cy="80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Database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82B6A12-244C-A7F0-C8F1-F21ECF285CA0}"/>
              </a:ext>
            </a:extLst>
          </p:cNvPr>
          <p:cNvSpPr/>
          <p:nvPr/>
        </p:nvSpPr>
        <p:spPr>
          <a:xfrm>
            <a:off x="4979125" y="1495698"/>
            <a:ext cx="2233749" cy="80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Copilot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9F9224-0343-F7A9-9524-A6EE77D9D50E}"/>
              </a:ext>
            </a:extLst>
          </p:cNvPr>
          <p:cNvSpPr/>
          <p:nvPr/>
        </p:nvSpPr>
        <p:spPr>
          <a:xfrm>
            <a:off x="4979125" y="2423160"/>
            <a:ext cx="2233749" cy="80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Semantic Kernel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1B8849E-2957-A3D2-7B0D-06A1D06C6CD7}"/>
              </a:ext>
            </a:extLst>
          </p:cNvPr>
          <p:cNvSpPr/>
          <p:nvPr/>
        </p:nvSpPr>
        <p:spPr>
          <a:xfrm>
            <a:off x="4979125" y="4278082"/>
            <a:ext cx="2233749" cy="80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Memory / Connector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11DD4DB-436C-B3F4-DD90-725516E9B356}"/>
              </a:ext>
            </a:extLst>
          </p:cNvPr>
          <p:cNvSpPr/>
          <p:nvPr/>
        </p:nvSpPr>
        <p:spPr>
          <a:xfrm>
            <a:off x="4979125" y="3350622"/>
            <a:ext cx="2233749" cy="80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Plugins / Planners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1049D746-2288-5D50-5F0E-F24C24B7672B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3455125" y="3755570"/>
            <a:ext cx="15240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A129971-1E1D-C374-DBE2-393499FF30F3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 flipV="1">
            <a:off x="7212874" y="3742509"/>
            <a:ext cx="1839685" cy="1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4E45BBC-0F56-4581-4EC3-D4B68975F99E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3455125" y="1900647"/>
            <a:ext cx="1524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166752EB-0F2A-E5CE-7FC2-B20440DFBFB8}"/>
              </a:ext>
            </a:extLst>
          </p:cNvPr>
          <p:cNvCxnSpPr>
            <a:stCxn id="15" idx="3"/>
            <a:endCxn id="8" idx="1"/>
          </p:cNvCxnSpPr>
          <p:nvPr/>
        </p:nvCxnSpPr>
        <p:spPr>
          <a:xfrm flipV="1">
            <a:off x="7212874" y="1900646"/>
            <a:ext cx="1839684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20E7DD0-80EB-3B0C-1BE5-D0B3116FBB62}"/>
              </a:ext>
            </a:extLst>
          </p:cNvPr>
          <p:cNvSpPr/>
          <p:nvPr/>
        </p:nvSpPr>
        <p:spPr>
          <a:xfrm>
            <a:off x="4979125" y="5669280"/>
            <a:ext cx="2233749" cy="80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LLM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14B968C-CF67-8854-4C07-FE58C2BCC645}"/>
              </a:ext>
            </a:extLst>
          </p:cNvPr>
          <p:cNvSpPr/>
          <p:nvPr/>
        </p:nvSpPr>
        <p:spPr>
          <a:xfrm>
            <a:off x="1221375" y="5669280"/>
            <a:ext cx="2233749" cy="80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LLM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0F3A1B4B-4E57-0EEE-FB0F-165DDEE46B4D}"/>
              </a:ext>
            </a:extLst>
          </p:cNvPr>
          <p:cNvCxnSpPr>
            <a:stCxn id="18" idx="2"/>
            <a:endCxn id="30" idx="0"/>
          </p:cNvCxnSpPr>
          <p:nvPr/>
        </p:nvCxnSpPr>
        <p:spPr>
          <a:xfrm>
            <a:off x="6096000" y="5087979"/>
            <a:ext cx="0" cy="58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9F60AA2-2C58-C0A4-4F94-22BA806FF2E0}"/>
              </a:ext>
            </a:extLst>
          </p:cNvPr>
          <p:cNvCxnSpPr>
            <a:cxnSpLocks/>
          </p:cNvCxnSpPr>
          <p:nvPr/>
        </p:nvCxnSpPr>
        <p:spPr>
          <a:xfrm flipH="1">
            <a:off x="3139439" y="4245429"/>
            <a:ext cx="1" cy="1423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12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65</Words>
  <Application>Microsoft Office PowerPoint</Application>
  <PresentationFormat>寬螢幕</PresentationFormat>
  <Paragraphs>30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Andrew Wu</dc:creator>
  <cp:lastModifiedBy>Andrew Wu</cp:lastModifiedBy>
  <cp:revision>1</cp:revision>
  <dcterms:created xsi:type="dcterms:W3CDTF">2024-01-20T01:23:37Z</dcterms:created>
  <dcterms:modified xsi:type="dcterms:W3CDTF">2024-01-20T06:36:43Z</dcterms:modified>
</cp:coreProperties>
</file>