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6" y="1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2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1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5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0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0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2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4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2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8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7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7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E214-E5CD-4137-BADA-42A671FA6D4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7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692661" y="1660358"/>
            <a:ext cx="1443790" cy="103471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WebAPI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786063" y="2177715"/>
            <a:ext cx="1906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922421" y="1860885"/>
            <a:ext cx="1812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CreateOrders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10000 orders/sec</a:t>
            </a:r>
            <a:endParaRPr 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4136451" y="2177715"/>
            <a:ext cx="740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4876800" y="1660358"/>
            <a:ext cx="1443790" cy="103471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Processing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6320590" y="2177715"/>
            <a:ext cx="740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柱 13"/>
          <p:cNvSpPr/>
          <p:nvPr/>
        </p:nvSpPr>
        <p:spPr>
          <a:xfrm>
            <a:off x="7060939" y="1604211"/>
            <a:ext cx="1280956" cy="1171073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4" idx="2"/>
          </p:cNvCxnSpPr>
          <p:nvPr/>
        </p:nvCxnSpPr>
        <p:spPr>
          <a:xfrm>
            <a:off x="3414556" y="2695072"/>
            <a:ext cx="0" cy="68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2692661" y="3376863"/>
            <a:ext cx="1443790" cy="1034714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Statistic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0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836822" y="1098885"/>
            <a:ext cx="4427621" cy="4307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橢圓 4"/>
          <p:cNvSpPr/>
          <p:nvPr/>
        </p:nvSpPr>
        <p:spPr>
          <a:xfrm>
            <a:off x="2157665" y="1427747"/>
            <a:ext cx="3785936" cy="36495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直線接點 6"/>
          <p:cNvCxnSpPr>
            <a:stCxn id="4" idx="0"/>
            <a:endCxn id="5" idx="0"/>
          </p:cNvCxnSpPr>
          <p:nvPr/>
        </p:nvCxnSpPr>
        <p:spPr>
          <a:xfrm>
            <a:off x="4050633" y="1098885"/>
            <a:ext cx="0" cy="32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4299284" y="1098885"/>
            <a:ext cx="40105" cy="32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4515853" y="1155032"/>
            <a:ext cx="88231" cy="336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4740442" y="1259305"/>
            <a:ext cx="96257" cy="27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3930316" y="216568"/>
            <a:ext cx="810126" cy="393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3497180" y="3056021"/>
            <a:ext cx="1106904" cy="393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statistic</a:t>
            </a:r>
            <a:endParaRPr lang="en-US" dirty="0"/>
          </a:p>
        </p:txBody>
      </p:sp>
      <p:sp>
        <p:nvSpPr>
          <p:cNvPr id="19" name="向下箭號 18"/>
          <p:cNvSpPr/>
          <p:nvPr/>
        </p:nvSpPr>
        <p:spPr>
          <a:xfrm rot="1307425">
            <a:off x="4634487" y="737894"/>
            <a:ext cx="457200" cy="312821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4948991" y="1347537"/>
            <a:ext cx="144377" cy="29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17" idx="3"/>
          </p:cNvCxnSpPr>
          <p:nvPr/>
        </p:nvCxnSpPr>
        <p:spPr>
          <a:xfrm flipH="1">
            <a:off x="4740442" y="413084"/>
            <a:ext cx="2189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5350043" y="136358"/>
            <a:ext cx="1522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Orders: Amount</a:t>
            </a:r>
            <a:endParaRPr lang="en-US" sz="1600" dirty="0"/>
          </a:p>
        </p:txBody>
      </p:sp>
      <p:cxnSp>
        <p:nvCxnSpPr>
          <p:cNvPr id="32" name="直線單箭頭接點 31"/>
          <p:cNvCxnSpPr/>
          <p:nvPr/>
        </p:nvCxnSpPr>
        <p:spPr>
          <a:xfrm flipH="1">
            <a:off x="4106779" y="1532021"/>
            <a:ext cx="23818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4194116" y="1560410"/>
            <a:ext cx="451299" cy="149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4515853" y="609600"/>
            <a:ext cx="176342" cy="56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4948991" y="639536"/>
            <a:ext cx="280735" cy="2848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4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959768" y="1732547"/>
            <a:ext cx="2687053" cy="6015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959768" y="3561347"/>
            <a:ext cx="2687053" cy="6015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statistic</a:t>
            </a:r>
            <a:endParaRPr 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1716505" y="2646947"/>
            <a:ext cx="4732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716505" y="3200399"/>
            <a:ext cx="4732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1917032" y="2735179"/>
            <a:ext cx="545431" cy="36896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圓角矩形 9"/>
          <p:cNvSpPr/>
          <p:nvPr/>
        </p:nvSpPr>
        <p:spPr>
          <a:xfrm>
            <a:off x="2582780" y="2735179"/>
            <a:ext cx="545431" cy="36896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圓角矩形 10"/>
          <p:cNvSpPr/>
          <p:nvPr/>
        </p:nvSpPr>
        <p:spPr>
          <a:xfrm>
            <a:off x="3272591" y="2735179"/>
            <a:ext cx="545431" cy="36896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圓角矩形 11"/>
          <p:cNvSpPr/>
          <p:nvPr/>
        </p:nvSpPr>
        <p:spPr>
          <a:xfrm>
            <a:off x="5799223" y="2735179"/>
            <a:ext cx="545431" cy="36896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肘形接點 16"/>
          <p:cNvCxnSpPr>
            <a:stCxn id="4" idx="3"/>
            <a:endCxn id="12" idx="3"/>
          </p:cNvCxnSpPr>
          <p:nvPr/>
        </p:nvCxnSpPr>
        <p:spPr>
          <a:xfrm>
            <a:off x="5646821" y="2033337"/>
            <a:ext cx="697833" cy="886326"/>
          </a:xfrm>
          <a:prstGeom prst="bentConnector3">
            <a:avLst>
              <a:gd name="adj1" fmla="val 132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12" idx="3"/>
            <a:endCxn id="5" idx="3"/>
          </p:cNvCxnSpPr>
          <p:nvPr/>
        </p:nvCxnSpPr>
        <p:spPr>
          <a:xfrm flipH="1">
            <a:off x="5646821" y="2919663"/>
            <a:ext cx="697833" cy="942474"/>
          </a:xfrm>
          <a:prstGeom prst="bentConnector3">
            <a:avLst>
              <a:gd name="adj1" fmla="val -32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962400" y="2831432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………………………..</a:t>
            </a:r>
            <a:endParaRPr lang="en-US" dirty="0"/>
          </a:p>
        </p:txBody>
      </p:sp>
      <p:cxnSp>
        <p:nvCxnSpPr>
          <p:cNvPr id="22" name="肘形接點 21"/>
          <p:cNvCxnSpPr>
            <a:stCxn id="9" idx="1"/>
            <a:endCxn id="5" idx="1"/>
          </p:cNvCxnSpPr>
          <p:nvPr/>
        </p:nvCxnSpPr>
        <p:spPr>
          <a:xfrm rot="10800000" flipH="1" flipV="1">
            <a:off x="1917032" y="2919663"/>
            <a:ext cx="1042736" cy="942474"/>
          </a:xfrm>
          <a:prstGeom prst="bentConnector3">
            <a:avLst>
              <a:gd name="adj1" fmla="val -32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4" idx="1"/>
          </p:cNvCxnSpPr>
          <p:nvPr/>
        </p:nvCxnSpPr>
        <p:spPr>
          <a:xfrm>
            <a:off x="1403684" y="2033336"/>
            <a:ext cx="15560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355553" y="1724527"/>
            <a:ext cx="81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27" name="橢圓 26"/>
          <p:cNvSpPr/>
          <p:nvPr/>
        </p:nvSpPr>
        <p:spPr>
          <a:xfrm>
            <a:off x="2630906" y="1672389"/>
            <a:ext cx="264695" cy="2807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橢圓 27"/>
          <p:cNvSpPr/>
          <p:nvPr/>
        </p:nvSpPr>
        <p:spPr>
          <a:xfrm>
            <a:off x="5434262" y="1863071"/>
            <a:ext cx="264695" cy="2807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橢圓 28"/>
          <p:cNvSpPr/>
          <p:nvPr/>
        </p:nvSpPr>
        <p:spPr>
          <a:xfrm>
            <a:off x="6011778" y="2775283"/>
            <a:ext cx="264695" cy="2807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橢圓 29"/>
          <p:cNvSpPr/>
          <p:nvPr/>
        </p:nvSpPr>
        <p:spPr>
          <a:xfrm>
            <a:off x="5325981" y="3721767"/>
            <a:ext cx="264695" cy="2807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橢圓 30"/>
          <p:cNvSpPr/>
          <p:nvPr/>
        </p:nvSpPr>
        <p:spPr>
          <a:xfrm>
            <a:off x="3027946" y="3721767"/>
            <a:ext cx="264695" cy="2807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690765" y="19768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586666" y="37735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2699792" y="378958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576287" y="308008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enqueue</a:t>
            </a:r>
            <a:endParaRPr 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604208" y="308008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dequeue</a:t>
            </a:r>
            <a:endParaRPr 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646821" y="1708485"/>
            <a:ext cx="115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/ reset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7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72156" y="749030"/>
            <a:ext cx="7023371" cy="4114800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410509" y="4445540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Container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682884" y="982494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85798" y="1113816"/>
            <a:ext cx="252921" cy="24319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>
            <a:stCxn id="7" idx="6"/>
            <a:endCxn id="6" idx="1"/>
          </p:cNvCxnSpPr>
          <p:nvPr/>
        </p:nvCxnSpPr>
        <p:spPr>
          <a:xfrm>
            <a:off x="938719" y="1235413"/>
            <a:ext cx="744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1682884" y="1682887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3779168" y="1682887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5875452" y="1682887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1682884" y="2869661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Volume: IP2C_data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endCxn id="10" idx="0"/>
          </p:cNvCxnSpPr>
          <p:nvPr/>
        </p:nvCxnSpPr>
        <p:spPr>
          <a:xfrm flipH="1">
            <a:off x="2694561" y="1488332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4790845" y="1488332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6887129" y="2655653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4801810" y="2636197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2690907" y="2636197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07002" y="1429965"/>
            <a:ext cx="111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TCP:</a:t>
            </a:r>
            <a:r>
              <a:rPr lang="zh-TW" altLang="en-US" dirty="0" smtClean="0"/>
              <a:t> </a:t>
            </a:r>
            <a:r>
              <a:rPr lang="en-US" altLang="zh-TW" dirty="0" smtClean="0"/>
              <a:t>8000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604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72156" y="749030"/>
            <a:ext cx="9887141" cy="4114800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410509" y="4445540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Container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682883" y="982494"/>
            <a:ext cx="8978257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Demo Client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1682884" y="1682887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3779168" y="1682887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5875452" y="1682887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1682884" y="3799718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Volume: IP2C_data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endCxn id="10" idx="0"/>
          </p:cNvCxnSpPr>
          <p:nvPr/>
        </p:nvCxnSpPr>
        <p:spPr>
          <a:xfrm flipH="1">
            <a:off x="2694561" y="1488332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4790845" y="1488332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6762741" y="2655653"/>
            <a:ext cx="1" cy="114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4666458" y="2650789"/>
            <a:ext cx="10965" cy="116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2579696" y="2655653"/>
            <a:ext cx="0" cy="116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8125104" y="1682887"/>
            <a:ext cx="1243584" cy="2729674"/>
          </a:xfrm>
          <a:prstGeom prst="roundRect">
            <a:avLst>
              <a:gd name="adj" fmla="val 78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Service Discovery</a:t>
            </a:r>
          </a:p>
          <a:p>
            <a:pPr algn="ctr"/>
            <a:r>
              <a:rPr lang="en-US" altLang="zh-TW" dirty="0" smtClean="0"/>
              <a:t>+</a:t>
            </a:r>
          </a:p>
          <a:p>
            <a:pPr algn="ctr"/>
            <a:r>
              <a:rPr lang="en-US" altLang="zh-TW" dirty="0" smtClean="0"/>
              <a:t>Health Check</a:t>
            </a:r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8583168" y="1488332"/>
            <a:ext cx="0" cy="194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8839200" y="1488332"/>
            <a:ext cx="0" cy="194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417557" y="1682887"/>
            <a:ext cx="1243584" cy="2729674"/>
          </a:xfrm>
          <a:prstGeom prst="roundRect">
            <a:avLst>
              <a:gd name="adj" fmla="val 78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Manag</a:t>
            </a:r>
            <a:endParaRPr lang="en-US" altLang="zh-TW" dirty="0" smtClean="0"/>
          </a:p>
        </p:txBody>
      </p:sp>
      <p:cxnSp>
        <p:nvCxnSpPr>
          <p:cNvPr id="27" name="肘形接點 26"/>
          <p:cNvCxnSpPr>
            <a:stCxn id="10" idx="2"/>
          </p:cNvCxnSpPr>
          <p:nvPr/>
        </p:nvCxnSpPr>
        <p:spPr>
          <a:xfrm rot="16200000" flipH="1">
            <a:off x="5164683" y="195257"/>
            <a:ext cx="490299" cy="54305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11" idx="2"/>
          </p:cNvCxnSpPr>
          <p:nvPr/>
        </p:nvCxnSpPr>
        <p:spPr>
          <a:xfrm rot="16200000" flipH="1">
            <a:off x="6266802" y="1189422"/>
            <a:ext cx="382344" cy="33342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16" idx="2"/>
          </p:cNvCxnSpPr>
          <p:nvPr/>
        </p:nvCxnSpPr>
        <p:spPr>
          <a:xfrm rot="16200000" flipH="1">
            <a:off x="7365243" y="2187266"/>
            <a:ext cx="288886" cy="12451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84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3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61</Words>
  <Application>Microsoft Office PowerPoint</Application>
  <PresentationFormat>寬螢幕</PresentationFormat>
  <Paragraphs>44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8</cp:revision>
  <dcterms:created xsi:type="dcterms:W3CDTF">2018-04-04T07:46:23Z</dcterms:created>
  <dcterms:modified xsi:type="dcterms:W3CDTF">2018-04-27T15:33:13Z</dcterms:modified>
</cp:coreProperties>
</file>