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FDB9C-9AC8-4B2C-A7C8-CC2D995F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D2B0B-A8EF-442F-8D36-D2ECCC9F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018-C9B3-4BAC-BB1C-29D440A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4F3C9-1C1F-4342-AA5A-0882B43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59F6F-92E9-4124-BE94-BBD5D93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E936F-1BB3-472E-B227-661BAA3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7AA21-89A8-489E-ABE0-BC976F2D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4033F-1BF4-44CF-B474-E096F250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14D50-3508-4C1A-8305-8FC35AB0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0C67D-3ADB-4795-8088-D5E6BC5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8F5A78-AFBF-45BC-AA9A-7CFFD4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2AA3F-F387-40DA-8409-BD59BC34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883CF7-D5E8-49DA-AA12-24C11AF5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15A77-20C1-404F-A48B-3D0C406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03B87-CA9F-4D68-9C6A-77BDE023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10D36-8CB6-4C77-88F7-1729CDF1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7AF1E-717C-4127-8A02-16C8D150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5EF50-BC8C-4C5F-9057-3CF1F48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50F8-D860-4589-B6C3-890EAE45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04C57B-A378-4D09-AE23-DFA0DAD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7501F-BCF7-4DF0-8F47-1AA3055E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D8F615-D847-4DE4-899E-E34F1AF1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83534-18E0-43E6-A6ED-43237EF7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EF6E6-3762-4C41-BCEF-0E191775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EB68F-7796-4681-9777-60D33DA2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55594-4E49-4D8D-A65B-EB95E77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0B95F-9438-425F-BED1-6D0EB2E04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EE5A79-E36B-4DF9-9545-0A65370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274796-9889-4D70-A30D-7F61FDB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4CA98-F9B8-4315-B112-544A87B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664EBE-2F64-4D8B-8C54-3B303E6B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FC23-B460-4E77-AA52-F64AE1D4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AAC4B-3936-4D93-884F-425BAB3E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52047-B836-4D26-989A-FCC034A6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2EBE2B-6A9D-47E3-94C5-575FE0BBF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D475B0-0305-4DD8-BACC-1B58BFAF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F302F3-CD54-4EAF-A78F-4C37336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ADFEE-7689-4444-A0EF-13372CB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6EA40-0EC7-4EE5-A4AD-D8E7908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BD8DC-9093-4344-B820-21DF0CDF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C115E5-66E3-4207-B8D0-50887512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453B98-8516-42BF-AF53-386347B4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58EB5-6473-4D40-9A62-32E6ED0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9B9375-1B72-48D1-8913-EC10AF23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5E9D5F-DB13-4FF8-9562-741E940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D6720C-D0E4-4136-90E6-02207FF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2C0D-38FF-496F-87AB-CD98A99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4C7B0-255D-41D3-86EA-9E37BC25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C7088-DE90-4FF4-99A2-AE06E3A5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92C721-9B97-4678-BE8A-619BB89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D027E-E229-4544-9FB1-777D18D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E7C0A-322C-45A2-902C-6D34A3B6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79069-407E-4D8B-99DE-8B71A535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70FB54-ECE5-44BF-96D7-2448BEC3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2C104-91FF-47FC-A3AC-67449014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572CC-F5D1-4134-B4D8-727F4A69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9BE5-9D47-4058-B741-B5019F2A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754DB-24B2-4E2F-8F4A-129B3970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041AFE-5229-4A0F-A644-2C0ADAB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9D8A1-F0D8-4E65-9D77-13FB4EDB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EDAB9-CC1C-4D74-981A-313D212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A44-22A0-4606-8C0F-AAFFC0087744}" type="datetimeFigureOut">
              <a:rPr lang="zh-TW" altLang="en-US" smtClean="0"/>
              <a:t>2022/6/26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35853-0CB4-4996-BE22-BECA1F42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EB661-B938-473E-94F1-E9DEC56FA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2" y="0"/>
            <a:ext cx="1023149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7582E1-9236-4F42-ADCE-ED2D52265A3F}"/>
              </a:ext>
            </a:extLst>
          </p:cNvPr>
          <p:cNvSpPr/>
          <p:nvPr/>
        </p:nvSpPr>
        <p:spPr>
          <a:xfrm>
            <a:off x="6220495" y="94015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AC-LR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9E9701-AECF-4033-BF16-F2A577BC31B6}"/>
              </a:ext>
            </a:extLst>
          </p:cNvPr>
          <p:cNvSpPr/>
          <p:nvPr/>
        </p:nvSpPr>
        <p:spPr>
          <a:xfrm>
            <a:off x="6220495" y="208637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85CE17-EB07-49FA-B79C-FB31F92E7E78}"/>
              </a:ext>
            </a:extLst>
          </p:cNvPr>
          <p:cNvSpPr/>
          <p:nvPr/>
        </p:nvSpPr>
        <p:spPr>
          <a:xfrm>
            <a:off x="6220495" y="3152104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53B6F6-DAF5-415E-ABD4-AB42C62DD0C9}"/>
              </a:ext>
            </a:extLst>
          </p:cNvPr>
          <p:cNvSpPr/>
          <p:nvPr/>
        </p:nvSpPr>
        <p:spPr>
          <a:xfrm>
            <a:off x="6220495" y="42307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48C4E0-E058-42C4-A1B5-29EBC3DA799C}"/>
              </a:ext>
            </a:extLst>
          </p:cNvPr>
          <p:cNvSpPr/>
          <p:nvPr/>
        </p:nvSpPr>
        <p:spPr>
          <a:xfrm>
            <a:off x="6220495" y="530931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USW-Flex-Mini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C148A4-4670-4975-8135-F1A2A2754419}"/>
              </a:ext>
            </a:extLst>
          </p:cNvPr>
          <p:cNvSpPr/>
          <p:nvPr/>
        </p:nvSpPr>
        <p:spPr>
          <a:xfrm>
            <a:off x="6220495" y="6410462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42627E-DAA1-4A10-B82C-74447FD53F46}"/>
              </a:ext>
            </a:extLst>
          </p:cNvPr>
          <p:cNvSpPr/>
          <p:nvPr/>
        </p:nvSpPr>
        <p:spPr>
          <a:xfrm>
            <a:off x="8461419" y="3152103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3D8B40-E8E5-4374-A9E9-3571F264F9F5}"/>
              </a:ext>
            </a:extLst>
          </p:cNvPr>
          <p:cNvSpPr/>
          <p:nvPr/>
        </p:nvSpPr>
        <p:spPr>
          <a:xfrm>
            <a:off x="8461419" y="970744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2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A6F40-455E-BE6D-CFEA-0264A5E3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9F4CD5-B9D7-62F3-9755-4119D465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C95754-02F5-68DE-2168-5D94641D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1" y="0"/>
            <a:ext cx="11393277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6D9537-44FA-FBC1-1805-4CFC611B7C41}"/>
              </a:ext>
            </a:extLst>
          </p:cNvPr>
          <p:cNvSpPr/>
          <p:nvPr/>
        </p:nvSpPr>
        <p:spPr>
          <a:xfrm>
            <a:off x="3417192" y="3836194"/>
            <a:ext cx="8156027" cy="2605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FDC318-D4EB-FA18-0A3D-42A2CE063809}"/>
              </a:ext>
            </a:extLst>
          </p:cNvPr>
          <p:cNvSpPr/>
          <p:nvPr/>
        </p:nvSpPr>
        <p:spPr>
          <a:xfrm>
            <a:off x="3417192" y="1571316"/>
            <a:ext cx="8156027" cy="1921978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1E6477-8896-6066-5E77-8BA805D4ADA7}"/>
              </a:ext>
            </a:extLst>
          </p:cNvPr>
          <p:cNvSpPr/>
          <p:nvPr/>
        </p:nvSpPr>
        <p:spPr>
          <a:xfrm>
            <a:off x="6364179" y="3567468"/>
            <a:ext cx="2194034" cy="183001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19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4E50-CFA8-1CB3-6A8C-365E5EEF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6EE2B-F394-B449-25CD-71F17CB2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AB167F-1734-7E4E-372E-6FDBA51F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266258"/>
            <a:ext cx="11841227" cy="632548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BCBEB1-6E55-6258-20EB-D862E4D72B04}"/>
              </a:ext>
            </a:extLst>
          </p:cNvPr>
          <p:cNvSpPr/>
          <p:nvPr/>
        </p:nvSpPr>
        <p:spPr>
          <a:xfrm>
            <a:off x="4126877" y="2378869"/>
            <a:ext cx="6416020" cy="3278128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19F92C-4849-BEE4-3089-F74FE5E7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C8FF77-88A5-AA8D-5200-92AC5B93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A4A91-D6A0-50E0-211B-5DA92A975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807493"/>
            <a:ext cx="10364098" cy="52430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8903CE-4A84-DB0A-76F6-523EE2A49AB5}"/>
              </a:ext>
            </a:extLst>
          </p:cNvPr>
          <p:cNvSpPr/>
          <p:nvPr/>
        </p:nvSpPr>
        <p:spPr>
          <a:xfrm>
            <a:off x="6291237" y="2634488"/>
            <a:ext cx="1124631" cy="3917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3B9D24-BCC1-B955-A550-8EF936A1D872}"/>
              </a:ext>
            </a:extLst>
          </p:cNvPr>
          <p:cNvSpPr/>
          <p:nvPr/>
        </p:nvSpPr>
        <p:spPr>
          <a:xfrm>
            <a:off x="2700748" y="2634488"/>
            <a:ext cx="1376302" cy="3917314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7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B515F4-DB76-9614-7A52-3C85CBD9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019" y="0"/>
            <a:ext cx="3168981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3B1BB9-6C58-0BF7-41FE-9B8099463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3"/>
          <a:stretch/>
        </p:blipFill>
        <p:spPr bwMode="auto">
          <a:xfrm>
            <a:off x="209724" y="595619"/>
            <a:ext cx="8536457" cy="54451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45DFB3-CF87-00D2-A634-1D3650AD889F}"/>
              </a:ext>
            </a:extLst>
          </p:cNvPr>
          <p:cNvSpPr/>
          <p:nvPr/>
        </p:nvSpPr>
        <p:spPr>
          <a:xfrm>
            <a:off x="10008394" y="3022020"/>
            <a:ext cx="1135856" cy="256961"/>
          </a:xfrm>
          <a:prstGeom prst="rect">
            <a:avLst/>
          </a:prstGeom>
          <a:blipFill dpi="0" rotWithShape="1">
            <a:blip r:embed="rId4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71F31E1-5E0B-F274-BB29-CEA1785C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09" y="0"/>
            <a:ext cx="9790982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DFB51D-CAE0-3BFE-2305-528A0358D319}"/>
              </a:ext>
            </a:extLst>
          </p:cNvPr>
          <p:cNvSpPr/>
          <p:nvPr/>
        </p:nvSpPr>
        <p:spPr>
          <a:xfrm>
            <a:off x="1912118" y="648526"/>
            <a:ext cx="6931845" cy="391731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496509-D509-C08F-09E8-CA7EAB7458A1}"/>
              </a:ext>
            </a:extLst>
          </p:cNvPr>
          <p:cNvSpPr/>
          <p:nvPr/>
        </p:nvSpPr>
        <p:spPr>
          <a:xfrm>
            <a:off x="1912118" y="5322094"/>
            <a:ext cx="6931845" cy="103584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1A2818-10F8-1827-6304-B7B12E0D0F64}"/>
              </a:ext>
            </a:extLst>
          </p:cNvPr>
          <p:cNvSpPr/>
          <p:nvPr/>
        </p:nvSpPr>
        <p:spPr>
          <a:xfrm>
            <a:off x="2450307" y="4686300"/>
            <a:ext cx="2000250" cy="235744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74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98B8BE-7F65-333D-E358-9BDB14C1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566863"/>
            <a:ext cx="7058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CE29BB0-CE52-2115-12A5-660835F1F2FE}"/>
              </a:ext>
            </a:extLst>
          </p:cNvPr>
          <p:cNvSpPr/>
          <p:nvPr/>
        </p:nvSpPr>
        <p:spPr>
          <a:xfrm>
            <a:off x="2189408" y="2034862"/>
            <a:ext cx="5087155" cy="2202287"/>
          </a:xfrm>
          <a:prstGeom prst="rect">
            <a:avLst/>
          </a:prstGeom>
          <a:solidFill>
            <a:srgbClr val="4472C4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Switch Lite 8 (</a:t>
            </a:r>
            <a:r>
              <a:rPr lang="zh-TW" altLang="en-US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沒有 </a:t>
            </a:r>
            <a:r>
              <a:rPr lang="en-US" altLang="zh-TW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PoE)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D287BB-6428-C185-E55B-22287EA12AF0}"/>
              </a:ext>
            </a:extLst>
          </p:cNvPr>
          <p:cNvSpPr/>
          <p:nvPr/>
        </p:nvSpPr>
        <p:spPr>
          <a:xfrm>
            <a:off x="7328079" y="2034862"/>
            <a:ext cx="2421228" cy="3612524"/>
          </a:xfrm>
          <a:prstGeom prst="rect">
            <a:avLst/>
          </a:prstGeom>
          <a:solidFill>
            <a:srgbClr val="4472C4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Next-Gen Gateway Pro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6D9F25-D3F6-9692-E682-019430F8088E}"/>
              </a:ext>
            </a:extLst>
          </p:cNvPr>
          <p:cNvSpPr/>
          <p:nvPr/>
        </p:nvSpPr>
        <p:spPr>
          <a:xfrm>
            <a:off x="2189408" y="4295104"/>
            <a:ext cx="5087155" cy="1352282"/>
          </a:xfrm>
          <a:prstGeom prst="rect">
            <a:avLst/>
          </a:prstGeom>
          <a:solidFill>
            <a:srgbClr val="4472C4">
              <a:alpha val="6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Cloud Key Gen2 Plus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85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r="56776"/>
          <a:stretch/>
        </p:blipFill>
        <p:spPr>
          <a:xfrm>
            <a:off x="980252" y="433632"/>
            <a:ext cx="4422435" cy="64243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B684F6-1E06-9EF9-B566-AB94374200F8}"/>
              </a:ext>
            </a:extLst>
          </p:cNvPr>
          <p:cNvSpPr/>
          <p:nvPr/>
        </p:nvSpPr>
        <p:spPr>
          <a:xfrm>
            <a:off x="7795967" y="1588416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(200)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4854ECC-252E-FE62-841D-8D933588F647}"/>
              </a:ext>
            </a:extLst>
          </p:cNvPr>
          <p:cNvSpPr/>
          <p:nvPr/>
        </p:nvSpPr>
        <p:spPr>
          <a:xfrm>
            <a:off x="7795966" y="4788818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(100)</a:t>
            </a:r>
            <a:endParaRPr lang="zh-TW" altLang="en-US" dirty="0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8D21D31-C749-2D58-1A26-8E53DF91F3E2}"/>
              </a:ext>
            </a:extLst>
          </p:cNvPr>
          <p:cNvCxnSpPr>
            <a:cxnSpLocks/>
            <a:stCxn id="30" idx="0"/>
            <a:endCxn id="2" idx="1"/>
          </p:cNvCxnSpPr>
          <p:nvPr/>
        </p:nvCxnSpPr>
        <p:spPr>
          <a:xfrm rot="5400000" flipH="1" flipV="1">
            <a:off x="5809550" y="1350672"/>
            <a:ext cx="1451728" cy="2521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DDF65B2-98DF-90C5-ED64-60DB1DD2DB95}"/>
              </a:ext>
            </a:extLst>
          </p:cNvPr>
          <p:cNvCxnSpPr>
            <a:cxnSpLocks/>
            <a:stCxn id="30" idx="4"/>
            <a:endCxn id="16" idx="1"/>
          </p:cNvCxnSpPr>
          <p:nvPr/>
        </p:nvCxnSpPr>
        <p:spPr>
          <a:xfrm rot="16200000" flipH="1">
            <a:off x="5796304" y="3086101"/>
            <a:ext cx="1478218" cy="2521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15D7D115-DF05-DC28-662C-90EB19666FB1}"/>
              </a:ext>
            </a:extLst>
          </p:cNvPr>
          <p:cNvSpPr/>
          <p:nvPr/>
        </p:nvSpPr>
        <p:spPr>
          <a:xfrm>
            <a:off x="5147035" y="3337089"/>
            <a:ext cx="255652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FCD5AE-CC2B-B97E-57EB-87BFF9151A18}"/>
              </a:ext>
            </a:extLst>
          </p:cNvPr>
          <p:cNvSpPr/>
          <p:nvPr/>
        </p:nvSpPr>
        <p:spPr>
          <a:xfrm>
            <a:off x="2856124" y="28902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#1: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VLAN: ALL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81F76D-F507-2A2E-8DC5-CD1B33F95DE7}"/>
              </a:ext>
            </a:extLst>
          </p:cNvPr>
          <p:cNvSpPr/>
          <p:nvPr/>
        </p:nvSpPr>
        <p:spPr>
          <a:xfrm>
            <a:off x="5427763" y="1971994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#2: 2.5G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192.168.200.0/24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9D3F32-59AB-3A6A-19EB-17067A99E483}"/>
              </a:ext>
            </a:extLst>
          </p:cNvPr>
          <p:cNvSpPr/>
          <p:nvPr/>
        </p:nvSpPr>
        <p:spPr>
          <a:xfrm>
            <a:off x="5274860" y="5309082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#3: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192.168.100.0/24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FC4EAA6-7D22-0179-BAAF-FE479961EC7B}"/>
              </a:ext>
            </a:extLst>
          </p:cNvPr>
          <p:cNvSpPr/>
          <p:nvPr/>
        </p:nvSpPr>
        <p:spPr>
          <a:xfrm>
            <a:off x="1659118" y="1781666"/>
            <a:ext cx="6070861" cy="3440783"/>
          </a:xfrm>
          <a:custGeom>
            <a:avLst/>
            <a:gdLst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0 w 6070861"/>
              <a:gd name="connsiteY3" fmla="*/ 1517715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0861" h="3440783">
                <a:moveTo>
                  <a:pt x="6070861" y="0"/>
                </a:moveTo>
                <a:lnTo>
                  <a:pt x="3535051" y="9427"/>
                </a:lnTo>
                <a:lnTo>
                  <a:pt x="3535051" y="1517715"/>
                </a:lnTo>
                <a:lnTo>
                  <a:pt x="0" y="1517715"/>
                </a:lnTo>
                <a:lnTo>
                  <a:pt x="0" y="2281287"/>
                </a:lnTo>
                <a:lnTo>
                  <a:pt x="3525624" y="2281287"/>
                </a:lnTo>
                <a:lnTo>
                  <a:pt x="3525624" y="3440783"/>
                </a:lnTo>
                <a:lnTo>
                  <a:pt x="6061435" y="344078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2D7F3FE-6403-5C57-1BB0-AD43E1A34A49}"/>
              </a:ext>
            </a:extLst>
          </p:cNvPr>
          <p:cNvSpPr/>
          <p:nvPr/>
        </p:nvSpPr>
        <p:spPr>
          <a:xfrm>
            <a:off x="1291472" y="2790334"/>
            <a:ext cx="1528271" cy="16308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EF3C12-EB55-647B-13FF-F491B164F65D}"/>
              </a:ext>
            </a:extLst>
          </p:cNvPr>
          <p:cNvSpPr/>
          <p:nvPr/>
        </p:nvSpPr>
        <p:spPr>
          <a:xfrm>
            <a:off x="1291472" y="4514310"/>
            <a:ext cx="1681115" cy="364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IDS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/ IPS Enabled</a:t>
            </a:r>
          </a:p>
          <a:p>
            <a:r>
              <a:rPr lang="en-US" altLang="zh-TW" sz="1100" dirty="0" err="1">
                <a:solidFill>
                  <a:schemeClr val="tx1"/>
                </a:solidFill>
              </a:rPr>
              <a:t>Throuthput</a:t>
            </a:r>
            <a:r>
              <a:rPr lang="en-US" altLang="zh-TW" sz="1100" dirty="0">
                <a:solidFill>
                  <a:schemeClr val="tx1"/>
                </a:solidFill>
              </a:rPr>
              <a:t>: ~ 900Mbps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2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 r="56776"/>
          <a:stretch/>
        </p:blipFill>
        <p:spPr>
          <a:xfrm>
            <a:off x="980252" y="433632"/>
            <a:ext cx="4422435" cy="64243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B684F6-1E06-9EF9-B566-AB94374200F8}"/>
              </a:ext>
            </a:extLst>
          </p:cNvPr>
          <p:cNvSpPr/>
          <p:nvPr/>
        </p:nvSpPr>
        <p:spPr>
          <a:xfrm>
            <a:off x="7795967" y="1588416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(200)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4854ECC-252E-FE62-841D-8D933588F647}"/>
              </a:ext>
            </a:extLst>
          </p:cNvPr>
          <p:cNvSpPr/>
          <p:nvPr/>
        </p:nvSpPr>
        <p:spPr>
          <a:xfrm>
            <a:off x="7795966" y="4788818"/>
            <a:ext cx="1423447" cy="593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(100)</a:t>
            </a:r>
            <a:endParaRPr lang="zh-TW" altLang="en-US" dirty="0"/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C8D21D31-C749-2D58-1A26-8E53DF91F3E2}"/>
              </a:ext>
            </a:extLst>
          </p:cNvPr>
          <p:cNvCxnSpPr>
            <a:cxnSpLocks/>
            <a:stCxn id="30" idx="0"/>
            <a:endCxn id="2" idx="1"/>
          </p:cNvCxnSpPr>
          <p:nvPr/>
        </p:nvCxnSpPr>
        <p:spPr>
          <a:xfrm rot="5400000" flipH="1" flipV="1">
            <a:off x="5809550" y="1350672"/>
            <a:ext cx="1451728" cy="25211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0DDF65B2-98DF-90C5-ED64-60DB1DD2DB95}"/>
              </a:ext>
            </a:extLst>
          </p:cNvPr>
          <p:cNvCxnSpPr>
            <a:cxnSpLocks/>
            <a:stCxn id="30" idx="4"/>
            <a:endCxn id="16" idx="1"/>
          </p:cNvCxnSpPr>
          <p:nvPr/>
        </p:nvCxnSpPr>
        <p:spPr>
          <a:xfrm rot="16200000" flipH="1">
            <a:off x="5796304" y="3086101"/>
            <a:ext cx="1478218" cy="2521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15D7D115-DF05-DC28-662C-90EB19666FB1}"/>
              </a:ext>
            </a:extLst>
          </p:cNvPr>
          <p:cNvSpPr/>
          <p:nvPr/>
        </p:nvSpPr>
        <p:spPr>
          <a:xfrm>
            <a:off x="5147035" y="3337089"/>
            <a:ext cx="255652" cy="2704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+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FCD5AE-CC2B-B97E-57EB-87BFF9151A18}"/>
              </a:ext>
            </a:extLst>
          </p:cNvPr>
          <p:cNvSpPr/>
          <p:nvPr/>
        </p:nvSpPr>
        <p:spPr>
          <a:xfrm>
            <a:off x="2602163" y="28902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#1: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VLAN: ALL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81F76D-F507-2A2E-8DC5-CD1B33F95DE7}"/>
              </a:ext>
            </a:extLst>
          </p:cNvPr>
          <p:cNvSpPr/>
          <p:nvPr/>
        </p:nvSpPr>
        <p:spPr>
          <a:xfrm>
            <a:off x="5427763" y="1971994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#2: 2.5G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192.168.200.0/24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9D3F32-59AB-3A6A-19EB-17067A99E483}"/>
              </a:ext>
            </a:extLst>
          </p:cNvPr>
          <p:cNvSpPr/>
          <p:nvPr/>
        </p:nvSpPr>
        <p:spPr>
          <a:xfrm>
            <a:off x="5274860" y="5309082"/>
            <a:ext cx="2215300" cy="421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tx1"/>
                </a:solidFill>
              </a:rPr>
              <a:t>Link #3: 10G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Network: 192.168.100.0/24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7FC4EAA6-7D22-0179-BAAF-FE479961EC7B}"/>
              </a:ext>
            </a:extLst>
          </p:cNvPr>
          <p:cNvSpPr/>
          <p:nvPr/>
        </p:nvSpPr>
        <p:spPr>
          <a:xfrm>
            <a:off x="4553148" y="1781666"/>
            <a:ext cx="3176832" cy="3440783"/>
          </a:xfrm>
          <a:custGeom>
            <a:avLst/>
            <a:gdLst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0 w 6070861"/>
              <a:gd name="connsiteY3" fmla="*/ 1517715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  <a:gd name="connsiteX0" fmla="*/ 6070861 w 6070861"/>
              <a:gd name="connsiteY0" fmla="*/ 0 h 3440783"/>
              <a:gd name="connsiteX1" fmla="*/ 3535051 w 6070861"/>
              <a:gd name="connsiteY1" fmla="*/ 9427 h 3440783"/>
              <a:gd name="connsiteX2" fmla="*/ 3535051 w 6070861"/>
              <a:gd name="connsiteY2" fmla="*/ 1517715 h 3440783"/>
              <a:gd name="connsiteX3" fmla="*/ 2903456 w 6070861"/>
              <a:gd name="connsiteY3" fmla="*/ 1545996 h 3440783"/>
              <a:gd name="connsiteX4" fmla="*/ 0 w 6070861"/>
              <a:gd name="connsiteY4" fmla="*/ 2281287 h 3440783"/>
              <a:gd name="connsiteX5" fmla="*/ 3525624 w 6070861"/>
              <a:gd name="connsiteY5" fmla="*/ 2281287 h 3440783"/>
              <a:gd name="connsiteX6" fmla="*/ 3525624 w 6070861"/>
              <a:gd name="connsiteY6" fmla="*/ 3440783 h 3440783"/>
              <a:gd name="connsiteX7" fmla="*/ 6061435 w 6070861"/>
              <a:gd name="connsiteY7" fmla="*/ 3440783 h 3440783"/>
              <a:gd name="connsiteX0" fmla="*/ 3176832 w 3176832"/>
              <a:gd name="connsiteY0" fmla="*/ 0 h 3440783"/>
              <a:gd name="connsiteX1" fmla="*/ 641022 w 3176832"/>
              <a:gd name="connsiteY1" fmla="*/ 9427 h 3440783"/>
              <a:gd name="connsiteX2" fmla="*/ 641022 w 3176832"/>
              <a:gd name="connsiteY2" fmla="*/ 1517715 h 3440783"/>
              <a:gd name="connsiteX3" fmla="*/ 9427 w 3176832"/>
              <a:gd name="connsiteY3" fmla="*/ 1545996 h 3440783"/>
              <a:gd name="connsiteX4" fmla="*/ 0 w 3176832"/>
              <a:gd name="connsiteY4" fmla="*/ 2271861 h 3440783"/>
              <a:gd name="connsiteX5" fmla="*/ 631595 w 3176832"/>
              <a:gd name="connsiteY5" fmla="*/ 2281287 h 3440783"/>
              <a:gd name="connsiteX6" fmla="*/ 631595 w 3176832"/>
              <a:gd name="connsiteY6" fmla="*/ 3440783 h 3440783"/>
              <a:gd name="connsiteX7" fmla="*/ 3167406 w 3176832"/>
              <a:gd name="connsiteY7" fmla="*/ 3440783 h 3440783"/>
              <a:gd name="connsiteX0" fmla="*/ 3186259 w 3186259"/>
              <a:gd name="connsiteY0" fmla="*/ 0 h 3440783"/>
              <a:gd name="connsiteX1" fmla="*/ 650449 w 3186259"/>
              <a:gd name="connsiteY1" fmla="*/ 9427 h 3440783"/>
              <a:gd name="connsiteX2" fmla="*/ 650449 w 3186259"/>
              <a:gd name="connsiteY2" fmla="*/ 1517715 h 3440783"/>
              <a:gd name="connsiteX3" fmla="*/ 0 w 3186259"/>
              <a:gd name="connsiteY3" fmla="*/ 1508289 h 3440783"/>
              <a:gd name="connsiteX4" fmla="*/ 9427 w 3186259"/>
              <a:gd name="connsiteY4" fmla="*/ 2271861 h 3440783"/>
              <a:gd name="connsiteX5" fmla="*/ 641022 w 3186259"/>
              <a:gd name="connsiteY5" fmla="*/ 2281287 h 3440783"/>
              <a:gd name="connsiteX6" fmla="*/ 641022 w 3186259"/>
              <a:gd name="connsiteY6" fmla="*/ 3440783 h 3440783"/>
              <a:gd name="connsiteX7" fmla="*/ 3176833 w 3186259"/>
              <a:gd name="connsiteY7" fmla="*/ 3440783 h 3440783"/>
              <a:gd name="connsiteX0" fmla="*/ 3176832 w 3176832"/>
              <a:gd name="connsiteY0" fmla="*/ 0 h 3440783"/>
              <a:gd name="connsiteX1" fmla="*/ 641022 w 3176832"/>
              <a:gd name="connsiteY1" fmla="*/ 9427 h 3440783"/>
              <a:gd name="connsiteX2" fmla="*/ 641022 w 3176832"/>
              <a:gd name="connsiteY2" fmla="*/ 1517715 h 3440783"/>
              <a:gd name="connsiteX3" fmla="*/ 9427 w 3176832"/>
              <a:gd name="connsiteY3" fmla="*/ 1517715 h 3440783"/>
              <a:gd name="connsiteX4" fmla="*/ 0 w 3176832"/>
              <a:gd name="connsiteY4" fmla="*/ 2271861 h 3440783"/>
              <a:gd name="connsiteX5" fmla="*/ 631595 w 3176832"/>
              <a:gd name="connsiteY5" fmla="*/ 2281287 h 3440783"/>
              <a:gd name="connsiteX6" fmla="*/ 631595 w 3176832"/>
              <a:gd name="connsiteY6" fmla="*/ 3440783 h 3440783"/>
              <a:gd name="connsiteX7" fmla="*/ 3167406 w 3176832"/>
              <a:gd name="connsiteY7" fmla="*/ 3440783 h 344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32" h="3440783">
                <a:moveTo>
                  <a:pt x="3176832" y="0"/>
                </a:moveTo>
                <a:lnTo>
                  <a:pt x="641022" y="9427"/>
                </a:lnTo>
                <a:lnTo>
                  <a:pt x="641022" y="1517715"/>
                </a:lnTo>
                <a:lnTo>
                  <a:pt x="9427" y="1517715"/>
                </a:lnTo>
                <a:lnTo>
                  <a:pt x="0" y="2271861"/>
                </a:lnTo>
                <a:lnTo>
                  <a:pt x="631595" y="2281287"/>
                </a:lnTo>
                <a:lnTo>
                  <a:pt x="631595" y="3440783"/>
                </a:lnTo>
                <a:lnTo>
                  <a:pt x="3167406" y="3440783"/>
                </a:ln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1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BA6B6EC-5F42-4968-9D6C-426E64E45A20}"/>
              </a:ext>
            </a:extLst>
          </p:cNvPr>
          <p:cNvSpPr/>
          <p:nvPr/>
        </p:nvSpPr>
        <p:spPr>
          <a:xfrm>
            <a:off x="7765958" y="1036749"/>
            <a:ext cx="2743202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 err="1">
                <a:solidFill>
                  <a:schemeClr val="accent1"/>
                </a:solidFill>
              </a:rPr>
              <a:t>WiFi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BF5ED7-1FB8-4AF9-BB8C-0FD9D4B89406}"/>
              </a:ext>
            </a:extLst>
          </p:cNvPr>
          <p:cNvSpPr/>
          <p:nvPr/>
        </p:nvSpPr>
        <p:spPr>
          <a:xfrm>
            <a:off x="4636394" y="1036749"/>
            <a:ext cx="3039414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>
                <a:solidFill>
                  <a:schemeClr val="accent1"/>
                </a:solidFill>
              </a:rPr>
              <a:t>Wired (switch)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FDD88E-73D9-42CF-94D7-4B134D85B1E3}"/>
              </a:ext>
            </a:extLst>
          </p:cNvPr>
          <p:cNvSpPr/>
          <p:nvPr/>
        </p:nvSpPr>
        <p:spPr>
          <a:xfrm>
            <a:off x="495839" y="740533"/>
            <a:ext cx="2182968" cy="1036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UDM-PRO</a:t>
            </a:r>
          </a:p>
          <a:p>
            <a:endParaRPr lang="en-US" altLang="zh-TW" sz="1200" dirty="0">
              <a:solidFill>
                <a:schemeClr val="accent1"/>
              </a:solidFill>
            </a:endParaRPr>
          </a:p>
          <a:p>
            <a:r>
              <a:rPr lang="en-US" altLang="zh-TW" sz="1200" dirty="0">
                <a:solidFill>
                  <a:schemeClr val="accent1"/>
                </a:solidFill>
              </a:rPr>
              <a:t>IDS / IPS: ON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VPN: L2TP, ON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8C0552-F284-48A3-84F3-2D896D139A5E}"/>
              </a:ext>
            </a:extLst>
          </p:cNvPr>
          <p:cNvSpPr/>
          <p:nvPr/>
        </p:nvSpPr>
        <p:spPr>
          <a:xfrm>
            <a:off x="2942824" y="1326522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 200,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一般上網用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DNS: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指向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NAS (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AdGuard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Home)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31F06D-CA85-4084-88FC-33FA3FB43A15}"/>
              </a:ext>
            </a:extLst>
          </p:cNvPr>
          <p:cNvSpPr/>
          <p:nvPr/>
        </p:nvSpPr>
        <p:spPr>
          <a:xfrm>
            <a:off x="2942824" y="2711001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100, NAS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以及其他服務用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192.168.100.0/24</a:t>
            </a:r>
          </a:p>
          <a:p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EAFA03-8331-49AB-BC98-DF9221198E95}"/>
              </a:ext>
            </a:extLst>
          </p:cNvPr>
          <p:cNvSpPr/>
          <p:nvPr/>
        </p:nvSpPr>
        <p:spPr>
          <a:xfrm>
            <a:off x="2942824" y="409548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201, Guest /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對岸的網路家電用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192.168.201.0/24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完全與其他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連線彼此隔離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此網段的設備只能獨自連到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C7EBB3B-6007-48D6-8DB4-BDE41A387BB3}"/>
              </a:ext>
            </a:extLst>
          </p:cNvPr>
          <p:cNvSpPr/>
          <p:nvPr/>
        </p:nvSpPr>
        <p:spPr>
          <a:xfrm>
            <a:off x="2942824" y="548640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網路骨幹設備用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10.0.0.0/24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option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指定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UniFi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controller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接管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18D1876-7968-47F9-8057-E0CB822DB7D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82104" y="3282502"/>
            <a:ext cx="436593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45C73D8-882B-4BFE-8864-676425C69DE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62043" y="1202563"/>
            <a:ext cx="206061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1FA21D8-3DCF-4752-B24A-C1160742648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469803" y="1894803"/>
            <a:ext cx="1590540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60D814F-6042-4507-B057-19532AE0949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77564" y="2587042"/>
            <a:ext cx="297501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A0047A0-24BE-4B65-A735-3F66A02C74FD}"/>
              </a:ext>
            </a:extLst>
          </p:cNvPr>
          <p:cNvSpPr/>
          <p:nvPr/>
        </p:nvSpPr>
        <p:spPr>
          <a:xfrm>
            <a:off x="4694349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DS1821+</a:t>
            </a:r>
            <a:endParaRPr lang="zh-TW" altLang="en-US" sz="12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3F31C81-7768-49B4-8DCD-225BA13FFBFE}"/>
              </a:ext>
            </a:extLst>
          </p:cNvPr>
          <p:cNvSpPr/>
          <p:nvPr/>
        </p:nvSpPr>
        <p:spPr>
          <a:xfrm>
            <a:off x="5660265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DS918+</a:t>
            </a:r>
            <a:endParaRPr lang="zh-TW" altLang="en-US" sz="12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686FB4C-91A8-4367-8335-0F4D245BFC61}"/>
              </a:ext>
            </a:extLst>
          </p:cNvPr>
          <p:cNvSpPr/>
          <p:nvPr/>
        </p:nvSpPr>
        <p:spPr>
          <a:xfrm>
            <a:off x="6626181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</a:t>
            </a:r>
          </a:p>
          <a:p>
            <a:pPr algn="ctr"/>
            <a:r>
              <a:rPr lang="en-US" altLang="zh-TW" sz="1200" dirty="0"/>
              <a:t>(@NAS)</a:t>
            </a:r>
            <a:endParaRPr lang="zh-TW" altLang="en-US" sz="12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5714DBC-285A-4AFE-9D3A-FFD6D87464EB}"/>
              </a:ext>
            </a:extLst>
          </p:cNvPr>
          <p:cNvSpPr/>
          <p:nvPr/>
        </p:nvSpPr>
        <p:spPr>
          <a:xfrm>
            <a:off x="8107246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lang="zh-TW" altLang="en-US" sz="12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BD9DD67-6CCE-4A04-BE7E-876874874F23}"/>
              </a:ext>
            </a:extLst>
          </p:cNvPr>
          <p:cNvSpPr/>
          <p:nvPr/>
        </p:nvSpPr>
        <p:spPr>
          <a:xfrm>
            <a:off x="9176195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直流扇</a:t>
            </a:r>
            <a:endParaRPr lang="zh-TW" altLang="en-US" sz="12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FBE1788E-992F-4370-95D3-148219EE7D2E}"/>
              </a:ext>
            </a:extLst>
          </p:cNvPr>
          <p:cNvSpPr/>
          <p:nvPr/>
        </p:nvSpPr>
        <p:spPr>
          <a:xfrm>
            <a:off x="9176197" y="475230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檯燈</a:t>
            </a:r>
            <a:endParaRPr lang="zh-TW" altLang="en-US" sz="12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B80467A-0F00-4DE4-99EC-2D29DFE75D00}"/>
              </a:ext>
            </a:extLst>
          </p:cNvPr>
          <p:cNvSpPr/>
          <p:nvPr/>
        </p:nvSpPr>
        <p:spPr>
          <a:xfrm>
            <a:off x="8107246" y="4771618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舊手機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/>
              <a:t>米家</a:t>
            </a:r>
            <a:r>
              <a:rPr lang="en-US" altLang="zh-TW" sz="1200" dirty="0"/>
              <a:t>APP</a:t>
            </a:r>
            <a:endParaRPr lang="zh-TW" altLang="en-US" sz="12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A518DF6-2896-438F-8861-FFA264E52D6A}"/>
              </a:ext>
            </a:extLst>
          </p:cNvPr>
          <p:cNvSpPr/>
          <p:nvPr/>
        </p:nvSpPr>
        <p:spPr>
          <a:xfrm>
            <a:off x="7856111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Chromecast</a:t>
            </a:r>
            <a:endParaRPr lang="zh-TW" altLang="en-US" sz="12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6A7E9BE-0531-41E8-B4E6-088B139C4B8A}"/>
              </a:ext>
            </a:extLst>
          </p:cNvPr>
          <p:cNvSpPr/>
          <p:nvPr/>
        </p:nvSpPr>
        <p:spPr>
          <a:xfrm>
            <a:off x="9073165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 TV</a:t>
            </a:r>
            <a:endParaRPr lang="zh-TW" altLang="en-US" sz="1200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F757CEB-5ED2-4D5D-A659-819DA63BEC45}"/>
              </a:ext>
            </a:extLst>
          </p:cNvPr>
          <p:cNvSpPr/>
          <p:nvPr/>
        </p:nvSpPr>
        <p:spPr>
          <a:xfrm>
            <a:off x="8107246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Instant</a:t>
            </a:r>
            <a:endParaRPr lang="zh-TW" altLang="en-US" sz="1200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B641D088-A0D8-42E6-ABB8-E26B8066D8F3}"/>
              </a:ext>
            </a:extLst>
          </p:cNvPr>
          <p:cNvSpPr/>
          <p:nvPr/>
        </p:nvSpPr>
        <p:spPr>
          <a:xfrm>
            <a:off x="6513489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Flex</a:t>
            </a:r>
            <a:endParaRPr lang="zh-TW" altLang="en-US" sz="1200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7A68744-AA63-4BFC-9584-DAEED7810749}"/>
              </a:ext>
            </a:extLst>
          </p:cNvPr>
          <p:cNvSpPr/>
          <p:nvPr/>
        </p:nvSpPr>
        <p:spPr>
          <a:xfrm>
            <a:off x="5302872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基地台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AC-LR, Lite</a:t>
            </a:r>
            <a:endParaRPr lang="zh-TW" altLang="en-US" sz="1200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2E0973AC-9207-4F4B-86E7-38E7C7540EDE}"/>
              </a:ext>
            </a:extLst>
          </p:cNvPr>
          <p:cNvSpPr/>
          <p:nvPr/>
        </p:nvSpPr>
        <p:spPr>
          <a:xfrm>
            <a:off x="6513489" y="6172203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Flex-Mini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60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59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-147145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9B4417EC-A0F5-E0DC-C877-8A4F85C555AF}"/>
              </a:ext>
            </a:extLst>
          </p:cNvPr>
          <p:cNvSpPr/>
          <p:nvPr/>
        </p:nvSpPr>
        <p:spPr>
          <a:xfrm>
            <a:off x="6611007" y="756745"/>
            <a:ext cx="2259724" cy="5864772"/>
          </a:xfrm>
          <a:custGeom>
            <a:avLst/>
            <a:gdLst>
              <a:gd name="connsiteX0" fmla="*/ 2259724 w 2259724"/>
              <a:gd name="connsiteY0" fmla="*/ 5864772 h 5864772"/>
              <a:gd name="connsiteX1" fmla="*/ 0 w 2259724"/>
              <a:gd name="connsiteY1" fmla="*/ 5864772 h 5864772"/>
              <a:gd name="connsiteX2" fmla="*/ 0 w 2259724"/>
              <a:gd name="connsiteY2" fmla="*/ 0 h 5864772"/>
              <a:gd name="connsiteX3" fmla="*/ 2165131 w 2259724"/>
              <a:gd name="connsiteY3" fmla="*/ 0 h 586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9724" h="5864772">
                <a:moveTo>
                  <a:pt x="2259724" y="5864772"/>
                </a:moveTo>
                <a:lnTo>
                  <a:pt x="0" y="5864772"/>
                </a:lnTo>
                <a:lnTo>
                  <a:pt x="0" y="0"/>
                </a:lnTo>
                <a:lnTo>
                  <a:pt x="2165131" y="0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8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FC2BF880-6575-90B6-F122-F23040D8DA7B}"/>
              </a:ext>
            </a:extLst>
          </p:cNvPr>
          <p:cNvSpPr/>
          <p:nvPr/>
        </p:nvSpPr>
        <p:spPr>
          <a:xfrm>
            <a:off x="1828800" y="777766"/>
            <a:ext cx="6968359" cy="5843751"/>
          </a:xfrm>
          <a:custGeom>
            <a:avLst/>
            <a:gdLst>
              <a:gd name="connsiteX0" fmla="*/ 6968359 w 6968359"/>
              <a:gd name="connsiteY0" fmla="*/ 5843751 h 5843751"/>
              <a:gd name="connsiteX1" fmla="*/ 5034455 w 6968359"/>
              <a:gd name="connsiteY1" fmla="*/ 5843751 h 5843751"/>
              <a:gd name="connsiteX2" fmla="*/ 5034455 w 6968359"/>
              <a:gd name="connsiteY2" fmla="*/ 2322786 h 5843751"/>
              <a:gd name="connsiteX3" fmla="*/ 0 w 6968359"/>
              <a:gd name="connsiteY3" fmla="*/ 2322786 h 5843751"/>
              <a:gd name="connsiteX4" fmla="*/ 0 w 6968359"/>
              <a:gd name="connsiteY4" fmla="*/ 1755227 h 5843751"/>
              <a:gd name="connsiteX5" fmla="*/ 5055476 w 6968359"/>
              <a:gd name="connsiteY5" fmla="*/ 1755227 h 5843751"/>
              <a:gd name="connsiteX6" fmla="*/ 5055476 w 6968359"/>
              <a:gd name="connsiteY6" fmla="*/ 0 h 5843751"/>
              <a:gd name="connsiteX7" fmla="*/ 6957848 w 6968359"/>
              <a:gd name="connsiteY7" fmla="*/ 0 h 584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68359" h="5843751">
                <a:moveTo>
                  <a:pt x="6968359" y="5843751"/>
                </a:moveTo>
                <a:lnTo>
                  <a:pt x="5034455" y="5843751"/>
                </a:lnTo>
                <a:lnTo>
                  <a:pt x="5034455" y="2322786"/>
                </a:lnTo>
                <a:lnTo>
                  <a:pt x="0" y="2322786"/>
                </a:lnTo>
                <a:lnTo>
                  <a:pt x="0" y="1755227"/>
                </a:lnTo>
                <a:lnTo>
                  <a:pt x="5055476" y="1755227"/>
                </a:lnTo>
                <a:lnTo>
                  <a:pt x="5055476" y="0"/>
                </a:lnTo>
                <a:lnTo>
                  <a:pt x="6957848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4314BE4-036A-4AF6-CE8F-7E6251BE80FB}"/>
              </a:ext>
            </a:extLst>
          </p:cNvPr>
          <p:cNvSpPr/>
          <p:nvPr/>
        </p:nvSpPr>
        <p:spPr>
          <a:xfrm>
            <a:off x="1038655" y="2002220"/>
            <a:ext cx="1576552" cy="15555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61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435AF3-923F-C8A2-9234-77F2784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55" y="0"/>
            <a:ext cx="1011468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3FB6F1-1525-045F-EC78-9E94F0FDBFFB}"/>
              </a:ext>
            </a:extLst>
          </p:cNvPr>
          <p:cNvSpPr/>
          <p:nvPr/>
        </p:nvSpPr>
        <p:spPr>
          <a:xfrm>
            <a:off x="7682845" y="1121790"/>
            <a:ext cx="3026004" cy="4637987"/>
          </a:xfrm>
          <a:prstGeom prst="rect">
            <a:avLst/>
          </a:prstGeom>
          <a:blipFill dpi="0" rotWithShape="1">
            <a:blip r:embed="rId3">
              <a:alphaModFix amt="5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78574CAD-5261-96FD-00F2-E1C2DFBF5AF8}"/>
              </a:ext>
            </a:extLst>
          </p:cNvPr>
          <p:cNvSpPr/>
          <p:nvPr/>
        </p:nvSpPr>
        <p:spPr>
          <a:xfrm>
            <a:off x="5402317" y="704193"/>
            <a:ext cx="3436883" cy="5875283"/>
          </a:xfrm>
          <a:custGeom>
            <a:avLst/>
            <a:gdLst>
              <a:gd name="connsiteX0" fmla="*/ 3436883 w 3436883"/>
              <a:gd name="connsiteY0" fmla="*/ 5875283 h 5875283"/>
              <a:gd name="connsiteX1" fmla="*/ 1355835 w 3436883"/>
              <a:gd name="connsiteY1" fmla="*/ 5875283 h 5875283"/>
              <a:gd name="connsiteX2" fmla="*/ 1355835 w 3436883"/>
              <a:gd name="connsiteY2" fmla="*/ 2617076 h 5875283"/>
              <a:gd name="connsiteX3" fmla="*/ 0 w 3436883"/>
              <a:gd name="connsiteY3" fmla="*/ 2617076 h 5875283"/>
              <a:gd name="connsiteX4" fmla="*/ 0 w 3436883"/>
              <a:gd name="connsiteY4" fmla="*/ 1660635 h 5875283"/>
              <a:gd name="connsiteX5" fmla="*/ 1366345 w 3436883"/>
              <a:gd name="connsiteY5" fmla="*/ 1660635 h 5875283"/>
              <a:gd name="connsiteX6" fmla="*/ 1366345 w 3436883"/>
              <a:gd name="connsiteY6" fmla="*/ 0 h 5875283"/>
              <a:gd name="connsiteX7" fmla="*/ 3415862 w 3436883"/>
              <a:gd name="connsiteY7" fmla="*/ 0 h 5875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6883" h="5875283">
                <a:moveTo>
                  <a:pt x="3436883" y="5875283"/>
                </a:moveTo>
                <a:lnTo>
                  <a:pt x="1355835" y="5875283"/>
                </a:lnTo>
                <a:lnTo>
                  <a:pt x="1355835" y="2617076"/>
                </a:lnTo>
                <a:lnTo>
                  <a:pt x="0" y="2617076"/>
                </a:lnTo>
                <a:lnTo>
                  <a:pt x="0" y="1660635"/>
                </a:lnTo>
                <a:lnTo>
                  <a:pt x="1366345" y="1660635"/>
                </a:lnTo>
                <a:lnTo>
                  <a:pt x="1366345" y="0"/>
                </a:lnTo>
                <a:lnTo>
                  <a:pt x="3415862" y="0"/>
                </a:ln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875F8C7-7ABC-003B-E0F7-FA143EA75A15}"/>
              </a:ext>
            </a:extLst>
          </p:cNvPr>
          <p:cNvSpPr/>
          <p:nvPr/>
        </p:nvSpPr>
        <p:spPr>
          <a:xfrm>
            <a:off x="5024920" y="2002220"/>
            <a:ext cx="1576552" cy="15555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routing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2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76AE75B-0E2D-64BA-7884-F727EDE6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3" y="0"/>
            <a:ext cx="986757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6A9B588-45A0-EBC1-5C6B-C58430BE8B98}"/>
              </a:ext>
            </a:extLst>
          </p:cNvPr>
          <p:cNvSpPr/>
          <p:nvPr/>
        </p:nvSpPr>
        <p:spPr>
          <a:xfrm>
            <a:off x="1996966" y="2055813"/>
            <a:ext cx="8156027" cy="473075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41C3B6-84CD-5970-F6FC-8F3EA147C074}"/>
              </a:ext>
            </a:extLst>
          </p:cNvPr>
          <p:cNvSpPr/>
          <p:nvPr/>
        </p:nvSpPr>
        <p:spPr>
          <a:xfrm>
            <a:off x="1996966" y="2986088"/>
            <a:ext cx="8156027" cy="2752560"/>
          </a:xfrm>
          <a:prstGeom prst="rect">
            <a:avLst/>
          </a:prstGeom>
          <a:blipFill dpi="0" rotWithShape="1">
            <a:blip r:embed="rId3">
              <a:alphaModFix amt="72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1D57D1-8F3B-D460-3A94-0022CF497ADA}"/>
              </a:ext>
            </a:extLst>
          </p:cNvPr>
          <p:cNvSpPr/>
          <p:nvPr/>
        </p:nvSpPr>
        <p:spPr>
          <a:xfrm>
            <a:off x="2149367" y="2657475"/>
            <a:ext cx="415240" cy="194551"/>
          </a:xfrm>
          <a:prstGeom prst="rect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4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252</Words>
  <Application>Microsoft Office PowerPoint</Application>
  <PresentationFormat>寬螢幕</PresentationFormat>
  <Paragraphs>103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6</cp:revision>
  <dcterms:created xsi:type="dcterms:W3CDTF">2022-02-01T17:48:13Z</dcterms:created>
  <dcterms:modified xsi:type="dcterms:W3CDTF">2022-06-26T06:25:14Z</dcterms:modified>
</cp:coreProperties>
</file>