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10F1-7685-43DA-A485-267A9CE96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964B-CEC4-4A57-BB13-BCB0CA51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C22E-3497-4877-9427-D0009CF0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14FC-D620-4D4A-AB9F-A40597DB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8BE-2016-4333-B44D-BBDA6F5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4B48-750A-4D4B-94B6-E61A6C9C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7FB6-F9BE-4193-9D1E-A5D7C6E53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7E62-EE42-489C-B433-A97F7F66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F255-78BA-47CB-BE86-DA76BCB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0FF4-5A72-45AC-8118-A53709F2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532A5-9589-4296-9EAC-B2CB91AD1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7869E-FC3E-4187-BEDD-E4BC4B473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B801-3427-494D-97B0-4A23E73C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7D31-72A4-412B-BC60-4E795A2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B6FA-7C3C-45D2-97A4-64104299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23CE-26D8-4853-9910-D804FCD3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3BD2-DD81-479F-BC45-BE6EE44C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9CF8-1F2C-4072-B715-35655672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86B5-737C-4DB1-83FE-643D5FB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D7D8-7D54-4671-A25F-8270AF37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A86A-E293-4AD1-973A-51B7C380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6F42-9978-45C4-B5BA-C3324A72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0FC8-F3A5-4D8D-8D36-08795FC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4B81-42D4-4A81-B917-13647145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8C9A-7898-4BE6-B65B-816674E6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2A01-34FB-4EE5-89DF-40FD36A4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694E-B68C-4BF7-A68F-661802799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05969-876E-48CF-8509-0C4CAFAC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6037-221A-4A67-BB12-40B906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03BFB-4FF5-41DE-88AB-4C28AE6C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BEA9-805E-483F-86D4-BF8DC6ED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87B5-FF0B-47D1-B187-5B97061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F6C63-C8A2-40C9-86BD-0D856AF2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4E1D-F5CB-4222-835A-69C8A8FA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176A8-4D85-4C1F-B0D6-02E5F831F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85139-C2B1-4853-AA7F-DFC494BC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F1D7C-0B60-421E-BCC2-FB1AE6B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12AC7-A34A-4322-9A75-84306E11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850D0-1349-4430-B8EE-58FA1834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5C19-3559-4C88-9A52-F89513FF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8DED3-33F0-4253-B058-2A5A620B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E2ACE-F04B-497A-AA03-DCDC56D3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003E9-6B1C-45AE-8C58-EB02B09B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810E-8E73-4DDE-8E8E-9F98A3C6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9D1D5-F8C2-42D3-861F-0CCD9EC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3A92-58D0-4B25-BF02-33B8EB2C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4702-9CC5-4649-9B66-DDE141C6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A749-5DFB-4073-AEE1-96E706BA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EF87B-6D57-4E48-8554-74C819E2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C5358-964A-4FCF-8922-5390AB20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722A-5F43-4911-B47E-7DFA036E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776F-5BE8-446D-8868-5516A50B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2E8E-0CF6-461A-9AEF-86B70810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A7CF7-D28E-49A0-A368-039107151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46156-A7A6-4D9F-982C-B95ED4126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CAA7-82E6-4F40-8416-F3E2B97C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CDB7-8AAF-4D01-81F8-8258CB32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224FF-E9C2-4287-ADC6-4F0ACABC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2B1F-1D24-40B8-980F-BD6DB208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CB0D2-36D3-447D-A225-8A7B41FD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A5DD-EC25-4352-9AB7-22931D6DA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FE24-6F0F-441F-9FE4-8E8C5CF68091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1004-21F0-4A3C-8DDF-ACB0A5D04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F59A-5734-4F6B-A039-379693251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5C8A-9E7D-434B-9316-79C9429FE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6ECA-2332-46B8-A4CE-512A8AF24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zongzhu li</dc:creator>
  <cp:lastModifiedBy>zongzhu li</cp:lastModifiedBy>
  <cp:revision>1</cp:revision>
  <dcterms:created xsi:type="dcterms:W3CDTF">2021-04-21T14:33:25Z</dcterms:created>
  <dcterms:modified xsi:type="dcterms:W3CDTF">2021-04-21T14:33:34Z</dcterms:modified>
</cp:coreProperties>
</file>