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45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7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9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28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65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4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9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77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58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86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97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82AD-C20B-40FC-B885-9D8969A47298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DC47-EDC0-40D5-A424-4AA29BF68A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69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77574-BE81-403F-BF2A-CC45DE4BECA1}"/>
              </a:ext>
            </a:extLst>
          </p:cNvPr>
          <p:cNvSpPr/>
          <p:nvPr/>
        </p:nvSpPr>
        <p:spPr>
          <a:xfrm>
            <a:off x="2444177" y="2242718"/>
            <a:ext cx="180229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6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71C64-A802-499C-8428-811775AABAC9}"/>
              </a:ext>
            </a:extLst>
          </p:cNvPr>
          <p:cNvSpPr txBox="1"/>
          <p:nvPr/>
        </p:nvSpPr>
        <p:spPr>
          <a:xfrm>
            <a:off x="2477697" y="2360826"/>
            <a:ext cx="2544417" cy="72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dirty="0"/>
              <a:t>Advertisement</a:t>
            </a:r>
          </a:p>
          <a:p>
            <a:endParaRPr lang="en-IN" sz="2065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FB456A-B7BA-4EDC-9960-3F0AB101DA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91578" y="1452838"/>
            <a:ext cx="2653747" cy="78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2FFF886-A88F-4F89-974A-C5DBB11926B7}"/>
              </a:ext>
            </a:extLst>
          </p:cNvPr>
          <p:cNvSpPr/>
          <p:nvPr/>
        </p:nvSpPr>
        <p:spPr>
          <a:xfrm>
            <a:off x="129577" y="819479"/>
            <a:ext cx="993913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6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C4AE6-3ED4-4887-91FA-16141160E8A2}"/>
              </a:ext>
            </a:extLst>
          </p:cNvPr>
          <p:cNvSpPr txBox="1"/>
          <p:nvPr/>
        </p:nvSpPr>
        <p:spPr>
          <a:xfrm>
            <a:off x="137474" y="956868"/>
            <a:ext cx="993913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u="sng" dirty="0"/>
              <a:t>symbol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3A9596-3E15-4D84-88A6-B2167DF68131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H="1" flipV="1">
            <a:off x="1743467" y="1590838"/>
            <a:ext cx="1601858" cy="6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8B2BF2-E398-4791-BAA0-056636E32D9D}"/>
              </a:ext>
            </a:extLst>
          </p:cNvPr>
          <p:cNvSpPr/>
          <p:nvPr/>
        </p:nvSpPr>
        <p:spPr>
          <a:xfrm>
            <a:off x="1216693" y="944505"/>
            <a:ext cx="1053548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65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8FA60A-42DC-4B2C-9F5E-3B5CAED4021B}"/>
              </a:ext>
            </a:extLst>
          </p:cNvPr>
          <p:cNvCxnSpPr>
            <a:stCxn id="4" idx="0"/>
          </p:cNvCxnSpPr>
          <p:nvPr/>
        </p:nvCxnSpPr>
        <p:spPr>
          <a:xfrm flipV="1">
            <a:off x="3345325" y="650726"/>
            <a:ext cx="0" cy="159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B5B7A94-B1EA-455F-8FB3-AC48C41A5EA6}"/>
              </a:ext>
            </a:extLst>
          </p:cNvPr>
          <p:cNvSpPr/>
          <p:nvPr/>
        </p:nvSpPr>
        <p:spPr>
          <a:xfrm>
            <a:off x="2795357" y="4396"/>
            <a:ext cx="1053548" cy="6463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65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71C3A3-D8ED-40BD-9971-088334B95F1A}"/>
              </a:ext>
            </a:extLst>
          </p:cNvPr>
          <p:cNvCxnSpPr>
            <a:cxnSpLocks/>
            <a:stCxn id="4" idx="0"/>
            <a:endCxn id="14" idx="4"/>
          </p:cNvCxnSpPr>
          <p:nvPr/>
        </p:nvCxnSpPr>
        <p:spPr>
          <a:xfrm flipV="1">
            <a:off x="3345325" y="1489109"/>
            <a:ext cx="2629328" cy="75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A4776B1-D59E-47AD-9816-5A14F5CCF45B}"/>
              </a:ext>
            </a:extLst>
          </p:cNvPr>
          <p:cNvSpPr/>
          <p:nvPr/>
        </p:nvSpPr>
        <p:spPr>
          <a:xfrm>
            <a:off x="5349725" y="853526"/>
            <a:ext cx="1249855" cy="6355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65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B68FFC-C2BB-4401-ADE3-CC38688A2DCB}"/>
              </a:ext>
            </a:extLst>
          </p:cNvPr>
          <p:cNvCxnSpPr>
            <a:cxnSpLocks/>
            <a:stCxn id="4" idx="0"/>
            <a:endCxn id="16" idx="4"/>
          </p:cNvCxnSpPr>
          <p:nvPr/>
        </p:nvCxnSpPr>
        <p:spPr>
          <a:xfrm flipV="1">
            <a:off x="3345325" y="1446721"/>
            <a:ext cx="3982273" cy="79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80C4B67-1FC7-4A8E-9C97-188B19401DD4}"/>
              </a:ext>
            </a:extLst>
          </p:cNvPr>
          <p:cNvSpPr/>
          <p:nvPr/>
        </p:nvSpPr>
        <p:spPr>
          <a:xfrm>
            <a:off x="6754440" y="800389"/>
            <a:ext cx="1146316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65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FE0152-B8AE-43DD-A47A-843A0B6D973F}"/>
              </a:ext>
            </a:extLst>
          </p:cNvPr>
          <p:cNvSpPr/>
          <p:nvPr/>
        </p:nvSpPr>
        <p:spPr>
          <a:xfrm>
            <a:off x="1516525" y="163131"/>
            <a:ext cx="1113183" cy="6518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65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15E199-6615-4F25-9E70-BA46746F33D7}"/>
              </a:ext>
            </a:extLst>
          </p:cNvPr>
          <p:cNvCxnSpPr>
            <a:cxnSpLocks/>
            <a:stCxn id="17" idx="4"/>
            <a:endCxn id="17" idx="4"/>
          </p:cNvCxnSpPr>
          <p:nvPr/>
        </p:nvCxnSpPr>
        <p:spPr>
          <a:xfrm>
            <a:off x="2073116" y="81500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2A933B-3F00-4BB2-9D95-80C1EDDE146C}"/>
              </a:ext>
            </a:extLst>
          </p:cNvPr>
          <p:cNvCxnSpPr>
            <a:cxnSpLocks/>
            <a:stCxn id="4" idx="0"/>
            <a:endCxn id="17" idx="4"/>
          </p:cNvCxnSpPr>
          <p:nvPr/>
        </p:nvCxnSpPr>
        <p:spPr>
          <a:xfrm flipH="1" flipV="1">
            <a:off x="2073118" y="815008"/>
            <a:ext cx="1272209" cy="142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A63F61-DB24-44E1-93FD-6B98A9C17964}"/>
              </a:ext>
            </a:extLst>
          </p:cNvPr>
          <p:cNvSpPr/>
          <p:nvPr/>
        </p:nvSpPr>
        <p:spPr>
          <a:xfrm>
            <a:off x="4014555" y="97286"/>
            <a:ext cx="967410" cy="6463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65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C08E10-E490-444C-B581-8446E4E3B324}"/>
              </a:ext>
            </a:extLst>
          </p:cNvPr>
          <p:cNvCxnSpPr>
            <a:stCxn id="4" idx="0"/>
            <a:endCxn id="20" idx="4"/>
          </p:cNvCxnSpPr>
          <p:nvPr/>
        </p:nvCxnSpPr>
        <p:spPr>
          <a:xfrm flipV="1">
            <a:off x="3345326" y="743617"/>
            <a:ext cx="1152935" cy="14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DB47F1-652E-4721-B536-AB9DCE1C5D26}"/>
              </a:ext>
            </a:extLst>
          </p:cNvPr>
          <p:cNvSpPr/>
          <p:nvPr/>
        </p:nvSpPr>
        <p:spPr>
          <a:xfrm>
            <a:off x="5121113" y="97286"/>
            <a:ext cx="1053545" cy="6355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65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3983A2-0C1B-4A90-A9EE-082D6B67CB70}"/>
              </a:ext>
            </a:extLst>
          </p:cNvPr>
          <p:cNvCxnSpPr>
            <a:cxnSpLocks/>
            <a:stCxn id="4" idx="0"/>
            <a:endCxn id="22" idx="4"/>
          </p:cNvCxnSpPr>
          <p:nvPr/>
        </p:nvCxnSpPr>
        <p:spPr>
          <a:xfrm flipV="1">
            <a:off x="3345325" y="732869"/>
            <a:ext cx="2302561" cy="150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EC84E3-E8F3-47BD-95B3-B43328B18D78}"/>
              </a:ext>
            </a:extLst>
          </p:cNvPr>
          <p:cNvSpPr txBox="1"/>
          <p:nvPr/>
        </p:nvSpPr>
        <p:spPr>
          <a:xfrm>
            <a:off x="1384005" y="1074149"/>
            <a:ext cx="886237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dirty="0"/>
              <a:t>alttext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3D67D0-D301-47A9-9E4C-C519C77A567B}"/>
              </a:ext>
            </a:extLst>
          </p:cNvPr>
          <p:cNvSpPr txBox="1"/>
          <p:nvPr/>
        </p:nvSpPr>
        <p:spPr>
          <a:xfrm>
            <a:off x="1761691" y="281393"/>
            <a:ext cx="801754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dirty="0"/>
              <a:t>desc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125DB5-B944-4C4B-ACB9-3726B8051FFC}"/>
              </a:ext>
            </a:extLst>
          </p:cNvPr>
          <p:cNvSpPr txBox="1"/>
          <p:nvPr/>
        </p:nvSpPr>
        <p:spPr>
          <a:xfrm>
            <a:off x="3093502" y="155317"/>
            <a:ext cx="735494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dirty="0"/>
              <a:t>link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51E660-37E7-4F85-9F92-B5D47EBE83CB}"/>
              </a:ext>
            </a:extLst>
          </p:cNvPr>
          <p:cNvSpPr txBox="1"/>
          <p:nvPr/>
        </p:nvSpPr>
        <p:spPr>
          <a:xfrm>
            <a:off x="4072945" y="221901"/>
            <a:ext cx="909019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dirty="0"/>
              <a:t>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26B960-729B-4D87-98C9-F204E6F7A838}"/>
              </a:ext>
            </a:extLst>
          </p:cNvPr>
          <p:cNvSpPr txBox="1"/>
          <p:nvPr/>
        </p:nvSpPr>
        <p:spPr>
          <a:xfrm>
            <a:off x="5147617" y="219941"/>
            <a:ext cx="1010477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dirty="0"/>
              <a:t>priority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F5121-6513-42C7-AF3E-9AAF2C5BD7E7}"/>
              </a:ext>
            </a:extLst>
          </p:cNvPr>
          <p:cNvSpPr txBox="1"/>
          <p:nvPr/>
        </p:nvSpPr>
        <p:spPr>
          <a:xfrm>
            <a:off x="5383677" y="986650"/>
            <a:ext cx="1152934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dirty="0"/>
              <a:t>duration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D26314-C2C8-4FAE-B992-DA337CC589D6}"/>
              </a:ext>
            </a:extLst>
          </p:cNvPr>
          <p:cNvSpPr txBox="1"/>
          <p:nvPr/>
        </p:nvSpPr>
        <p:spPr>
          <a:xfrm>
            <a:off x="6826086" y="937589"/>
            <a:ext cx="1012963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dirty="0"/>
              <a:t>created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5FE65A-8012-4E91-A17E-1B77E65A110D}"/>
              </a:ext>
            </a:extLst>
          </p:cNvPr>
          <p:cNvSpPr/>
          <p:nvPr/>
        </p:nvSpPr>
        <p:spPr>
          <a:xfrm>
            <a:off x="1766333" y="5659472"/>
            <a:ext cx="1802296" cy="683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friends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0B9849-F754-42BD-B6CD-CF7ECD08EDAE}"/>
              </a:ext>
            </a:extLst>
          </p:cNvPr>
          <p:cNvSpPr/>
          <p:nvPr/>
        </p:nvSpPr>
        <p:spPr>
          <a:xfrm>
            <a:off x="1013921" y="3627929"/>
            <a:ext cx="1053548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f1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7A79BE-3835-476F-B337-8FAA2482A18F}"/>
              </a:ext>
            </a:extLst>
          </p:cNvPr>
          <p:cNvSpPr/>
          <p:nvPr/>
        </p:nvSpPr>
        <p:spPr>
          <a:xfrm>
            <a:off x="257319" y="4273066"/>
            <a:ext cx="1053548" cy="6843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u="sng" dirty="0"/>
              <a:t>uid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685237-F3A8-4A22-9E04-67C752D700A4}"/>
              </a:ext>
            </a:extLst>
          </p:cNvPr>
          <p:cNvSpPr/>
          <p:nvPr/>
        </p:nvSpPr>
        <p:spPr>
          <a:xfrm>
            <a:off x="2088994" y="3237994"/>
            <a:ext cx="1053548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f2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3BF48A-0739-4C63-A7DE-5FACD868102F}"/>
              </a:ext>
            </a:extLst>
          </p:cNvPr>
          <p:cNvSpPr/>
          <p:nvPr/>
        </p:nvSpPr>
        <p:spPr>
          <a:xfrm>
            <a:off x="4010570" y="3839315"/>
            <a:ext cx="1053548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f4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12564D-0616-4845-AE4F-E4D83B397420}"/>
              </a:ext>
            </a:extLst>
          </p:cNvPr>
          <p:cNvSpPr/>
          <p:nvPr/>
        </p:nvSpPr>
        <p:spPr>
          <a:xfrm>
            <a:off x="4601835" y="4514043"/>
            <a:ext cx="1053548" cy="6918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f4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C595131-FE6F-440E-BFB9-DA9A38180D3E}"/>
              </a:ext>
            </a:extLst>
          </p:cNvPr>
          <p:cNvSpPr/>
          <p:nvPr/>
        </p:nvSpPr>
        <p:spPr>
          <a:xfrm>
            <a:off x="3222053" y="3237994"/>
            <a:ext cx="1053548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f3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2757FD-2040-4575-8F5F-84E799C20717}"/>
              </a:ext>
            </a:extLst>
          </p:cNvPr>
          <p:cNvCxnSpPr>
            <a:cxnSpLocks/>
            <a:endCxn id="33" idx="4"/>
          </p:cNvCxnSpPr>
          <p:nvPr/>
        </p:nvCxnSpPr>
        <p:spPr>
          <a:xfrm flipH="1" flipV="1">
            <a:off x="784093" y="4957424"/>
            <a:ext cx="1883388" cy="68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5A40F5-F8D2-4C03-AB07-749F50A76EA9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1540695" y="4274261"/>
            <a:ext cx="1126786" cy="138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E696AC5-E294-407E-8277-254B33B824FC}"/>
              </a:ext>
            </a:extLst>
          </p:cNvPr>
          <p:cNvCxnSpPr>
            <a:cxnSpLocks/>
            <a:stCxn id="31" idx="0"/>
            <a:endCxn id="34" idx="4"/>
          </p:cNvCxnSpPr>
          <p:nvPr/>
        </p:nvCxnSpPr>
        <p:spPr>
          <a:xfrm flipH="1" flipV="1">
            <a:off x="2615768" y="3884326"/>
            <a:ext cx="51713" cy="17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DA8882-AB44-46E3-BD78-C2EC3C9B0AAE}"/>
              </a:ext>
            </a:extLst>
          </p:cNvPr>
          <p:cNvCxnSpPr>
            <a:cxnSpLocks/>
            <a:stCxn id="31" idx="0"/>
            <a:endCxn id="37" idx="4"/>
          </p:cNvCxnSpPr>
          <p:nvPr/>
        </p:nvCxnSpPr>
        <p:spPr>
          <a:xfrm flipV="1">
            <a:off x="2667481" y="3884326"/>
            <a:ext cx="1081346" cy="17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1ACED5-D681-4BF7-B78C-D7474341062F}"/>
              </a:ext>
            </a:extLst>
          </p:cNvPr>
          <p:cNvCxnSpPr>
            <a:cxnSpLocks/>
            <a:stCxn id="31" idx="0"/>
            <a:endCxn id="35" idx="4"/>
          </p:cNvCxnSpPr>
          <p:nvPr/>
        </p:nvCxnSpPr>
        <p:spPr>
          <a:xfrm flipV="1">
            <a:off x="2667481" y="4485647"/>
            <a:ext cx="1869863" cy="117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ED77CF-F34E-41D9-800E-FC2DC4EF93CC}"/>
              </a:ext>
            </a:extLst>
          </p:cNvPr>
          <p:cNvCxnSpPr>
            <a:cxnSpLocks/>
            <a:stCxn id="31" idx="0"/>
            <a:endCxn id="36" idx="4"/>
          </p:cNvCxnSpPr>
          <p:nvPr/>
        </p:nvCxnSpPr>
        <p:spPr>
          <a:xfrm flipV="1">
            <a:off x="2667481" y="5205897"/>
            <a:ext cx="2461128" cy="45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5BB2764-B3EF-4F2A-BBAA-E6B084B613F9}"/>
              </a:ext>
            </a:extLst>
          </p:cNvPr>
          <p:cNvSpPr/>
          <p:nvPr/>
        </p:nvSpPr>
        <p:spPr>
          <a:xfrm>
            <a:off x="8823427" y="1400160"/>
            <a:ext cx="180229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predictions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2A358B-DB88-4F56-AA4A-05A7A43D9C54}"/>
              </a:ext>
            </a:extLst>
          </p:cNvPr>
          <p:cNvSpPr/>
          <p:nvPr/>
        </p:nvSpPr>
        <p:spPr>
          <a:xfrm flipV="1">
            <a:off x="9594796" y="140370"/>
            <a:ext cx="1053545" cy="6355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65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B3C29E-2840-4538-934A-61EC2BCFFBCB}"/>
              </a:ext>
            </a:extLst>
          </p:cNvPr>
          <p:cNvCxnSpPr>
            <a:cxnSpLocks/>
          </p:cNvCxnSpPr>
          <p:nvPr/>
        </p:nvCxnSpPr>
        <p:spPr>
          <a:xfrm flipH="1" flipV="1">
            <a:off x="8790305" y="938059"/>
            <a:ext cx="901148" cy="47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6E4785-EBBA-49A3-84F4-58A2CD0CEAD3}"/>
              </a:ext>
            </a:extLst>
          </p:cNvPr>
          <p:cNvCxnSpPr>
            <a:stCxn id="44" idx="0"/>
            <a:endCxn id="45" idx="0"/>
          </p:cNvCxnSpPr>
          <p:nvPr/>
        </p:nvCxnSpPr>
        <p:spPr>
          <a:xfrm flipV="1">
            <a:off x="9724575" y="775954"/>
            <a:ext cx="396994" cy="62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77FA923-1663-4B31-999D-BC83F57196BE}"/>
              </a:ext>
            </a:extLst>
          </p:cNvPr>
          <p:cNvSpPr txBox="1"/>
          <p:nvPr/>
        </p:nvSpPr>
        <p:spPr>
          <a:xfrm>
            <a:off x="8445738" y="420252"/>
            <a:ext cx="1045281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dirty="0"/>
              <a:t>symbol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A210B5-7815-4C8B-A913-953BB3FFE1A8}"/>
              </a:ext>
            </a:extLst>
          </p:cNvPr>
          <p:cNvSpPr/>
          <p:nvPr/>
        </p:nvSpPr>
        <p:spPr>
          <a:xfrm flipV="1">
            <a:off x="8248626" y="319925"/>
            <a:ext cx="1234101" cy="6355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65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D48FE3-E864-4511-9E8A-FD4F515DB66F}"/>
              </a:ext>
            </a:extLst>
          </p:cNvPr>
          <p:cNvSpPr txBox="1"/>
          <p:nvPr/>
        </p:nvSpPr>
        <p:spPr>
          <a:xfrm>
            <a:off x="8376168" y="433766"/>
            <a:ext cx="1053545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u="sng" dirty="0"/>
              <a:t>symbol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A18EED-5678-4C5D-8330-73307424FE36}"/>
              </a:ext>
            </a:extLst>
          </p:cNvPr>
          <p:cNvSpPr txBox="1"/>
          <p:nvPr/>
        </p:nvSpPr>
        <p:spPr>
          <a:xfrm>
            <a:off x="9754828" y="281393"/>
            <a:ext cx="768627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65" dirty="0"/>
              <a:t>price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D99856-B991-4258-A90F-5B83524646A3}"/>
              </a:ext>
            </a:extLst>
          </p:cNvPr>
          <p:cNvSpPr/>
          <p:nvPr/>
        </p:nvSpPr>
        <p:spPr>
          <a:xfrm>
            <a:off x="9170478" y="7089620"/>
            <a:ext cx="180229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transactions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1455D10-36E6-437B-B44D-E5F407FD997F}"/>
              </a:ext>
            </a:extLst>
          </p:cNvPr>
          <p:cNvSpPr/>
          <p:nvPr/>
        </p:nvSpPr>
        <p:spPr>
          <a:xfrm>
            <a:off x="8167001" y="5071633"/>
            <a:ext cx="1435373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User_id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0DF6DE2-C96E-40ED-A4FB-0DC9848B9832}"/>
              </a:ext>
            </a:extLst>
          </p:cNvPr>
          <p:cNvSpPr/>
          <p:nvPr/>
        </p:nvSpPr>
        <p:spPr>
          <a:xfrm>
            <a:off x="7505017" y="5678375"/>
            <a:ext cx="1053548" cy="6085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u="sng" dirty="0"/>
              <a:t>id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4B74DC4-7724-45AC-AE9C-953B07D3EBBB}"/>
              </a:ext>
            </a:extLst>
          </p:cNvPr>
          <p:cNvSpPr/>
          <p:nvPr/>
        </p:nvSpPr>
        <p:spPr>
          <a:xfrm>
            <a:off x="9082561" y="4410673"/>
            <a:ext cx="1381540" cy="6918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symbol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69862CF-D6FC-4ABE-952C-92A95D3AD178}"/>
              </a:ext>
            </a:extLst>
          </p:cNvPr>
          <p:cNvSpPr/>
          <p:nvPr/>
        </p:nvSpPr>
        <p:spPr>
          <a:xfrm>
            <a:off x="11224445" y="5205897"/>
            <a:ext cx="1053548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price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F72FC69-A05F-4B4A-A474-B42B5D19D9D1}"/>
              </a:ext>
            </a:extLst>
          </p:cNvPr>
          <p:cNvSpPr/>
          <p:nvPr/>
        </p:nvSpPr>
        <p:spPr>
          <a:xfrm>
            <a:off x="11661448" y="5940971"/>
            <a:ext cx="1053548" cy="6918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time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0E68EF-DA3B-40ED-9D0F-02CF8F8091D9}"/>
              </a:ext>
            </a:extLst>
          </p:cNvPr>
          <p:cNvSpPr/>
          <p:nvPr/>
        </p:nvSpPr>
        <p:spPr>
          <a:xfrm>
            <a:off x="10517119" y="4517199"/>
            <a:ext cx="1234100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shares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1DF48F-289B-4786-8367-9368469A950B}"/>
              </a:ext>
            </a:extLst>
          </p:cNvPr>
          <p:cNvCxnSpPr>
            <a:cxnSpLocks/>
            <a:stCxn id="52" idx="0"/>
            <a:endCxn id="53" idx="4"/>
          </p:cNvCxnSpPr>
          <p:nvPr/>
        </p:nvCxnSpPr>
        <p:spPr>
          <a:xfrm flipH="1" flipV="1">
            <a:off x="8884688" y="5717965"/>
            <a:ext cx="1186938" cy="137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50C54C-10CC-48ED-B959-85C60C3344CC}"/>
              </a:ext>
            </a:extLst>
          </p:cNvPr>
          <p:cNvCxnSpPr>
            <a:cxnSpLocks/>
            <a:stCxn id="52" idx="0"/>
            <a:endCxn id="55" idx="4"/>
          </p:cNvCxnSpPr>
          <p:nvPr/>
        </p:nvCxnSpPr>
        <p:spPr>
          <a:xfrm flipH="1" flipV="1">
            <a:off x="9773331" y="5102527"/>
            <a:ext cx="298295" cy="19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13DAFB-4005-4D22-ADD9-421B9F079A68}"/>
              </a:ext>
            </a:extLst>
          </p:cNvPr>
          <p:cNvCxnSpPr>
            <a:cxnSpLocks/>
            <a:stCxn id="52" idx="0"/>
            <a:endCxn id="58" idx="4"/>
          </p:cNvCxnSpPr>
          <p:nvPr/>
        </p:nvCxnSpPr>
        <p:spPr>
          <a:xfrm flipV="1">
            <a:off x="10071626" y="5163531"/>
            <a:ext cx="1062543" cy="192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35174D4-04DF-4128-B932-93C8F9869934}"/>
              </a:ext>
            </a:extLst>
          </p:cNvPr>
          <p:cNvCxnSpPr>
            <a:stCxn id="52" idx="0"/>
            <a:endCxn id="56" idx="4"/>
          </p:cNvCxnSpPr>
          <p:nvPr/>
        </p:nvCxnSpPr>
        <p:spPr>
          <a:xfrm flipV="1">
            <a:off x="10071626" y="5852229"/>
            <a:ext cx="1679593" cy="123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31D484-119F-409A-966E-5740AFF49602}"/>
              </a:ext>
            </a:extLst>
          </p:cNvPr>
          <p:cNvCxnSpPr>
            <a:cxnSpLocks/>
            <a:stCxn id="52" idx="0"/>
            <a:endCxn id="57" idx="4"/>
          </p:cNvCxnSpPr>
          <p:nvPr/>
        </p:nvCxnSpPr>
        <p:spPr>
          <a:xfrm flipV="1">
            <a:off x="10071626" y="6632825"/>
            <a:ext cx="2116596" cy="4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9F834DF-BFEA-453F-A07C-5A235143C5B2}"/>
              </a:ext>
            </a:extLst>
          </p:cNvPr>
          <p:cNvSpPr/>
          <p:nvPr/>
        </p:nvSpPr>
        <p:spPr>
          <a:xfrm>
            <a:off x="5256946" y="8882072"/>
            <a:ext cx="180229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users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22D6667-7BA7-4D0C-B73D-519A26F9865B}"/>
              </a:ext>
            </a:extLst>
          </p:cNvPr>
          <p:cNvSpPr/>
          <p:nvPr/>
        </p:nvSpPr>
        <p:spPr>
          <a:xfrm>
            <a:off x="3357947" y="7303716"/>
            <a:ext cx="1120059" cy="5829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u="sng" dirty="0"/>
              <a:t>id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624190-7BFB-4D2E-BE5A-49E91FF90A2E}"/>
              </a:ext>
            </a:extLst>
          </p:cNvPr>
          <p:cNvSpPr/>
          <p:nvPr/>
        </p:nvSpPr>
        <p:spPr>
          <a:xfrm>
            <a:off x="4150639" y="6532665"/>
            <a:ext cx="1786629" cy="8027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username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FBAEDEF-08BB-4CC2-AACE-0297EB8E34B0}"/>
              </a:ext>
            </a:extLst>
          </p:cNvPr>
          <p:cNvSpPr/>
          <p:nvPr/>
        </p:nvSpPr>
        <p:spPr>
          <a:xfrm>
            <a:off x="6060347" y="5796178"/>
            <a:ext cx="1053549" cy="8027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hash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90675B5-E14B-473A-9745-154643EBACBA}"/>
              </a:ext>
            </a:extLst>
          </p:cNvPr>
          <p:cNvSpPr/>
          <p:nvPr/>
        </p:nvSpPr>
        <p:spPr>
          <a:xfrm>
            <a:off x="6587122" y="6766454"/>
            <a:ext cx="1053548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cash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45490BB-8414-41FF-BA7E-331C0E123109}"/>
              </a:ext>
            </a:extLst>
          </p:cNvPr>
          <p:cNvSpPr/>
          <p:nvPr/>
        </p:nvSpPr>
        <p:spPr>
          <a:xfrm>
            <a:off x="7804273" y="7012221"/>
            <a:ext cx="1098667" cy="646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65" dirty="0"/>
              <a:t>email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451325-3FFC-4B13-873F-54C0F67BB3A1}"/>
              </a:ext>
            </a:extLst>
          </p:cNvPr>
          <p:cNvCxnSpPr>
            <a:cxnSpLocks/>
            <a:stCxn id="65" idx="0"/>
            <a:endCxn id="69" idx="4"/>
          </p:cNvCxnSpPr>
          <p:nvPr/>
        </p:nvCxnSpPr>
        <p:spPr>
          <a:xfrm flipH="1" flipV="1">
            <a:off x="3917977" y="7886706"/>
            <a:ext cx="2240117" cy="99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3BBB4F-64D9-45B7-BD5A-8D803C5C037E}"/>
              </a:ext>
            </a:extLst>
          </p:cNvPr>
          <p:cNvCxnSpPr>
            <a:cxnSpLocks/>
            <a:stCxn id="65" idx="0"/>
            <a:endCxn id="70" idx="4"/>
          </p:cNvCxnSpPr>
          <p:nvPr/>
        </p:nvCxnSpPr>
        <p:spPr>
          <a:xfrm flipH="1" flipV="1">
            <a:off x="5043954" y="7335387"/>
            <a:ext cx="1114140" cy="154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DB31D5B-F96D-4979-B9B1-7F7C0638DF0C}"/>
              </a:ext>
            </a:extLst>
          </p:cNvPr>
          <p:cNvCxnSpPr>
            <a:cxnSpLocks/>
            <a:stCxn id="65" idx="0"/>
            <a:endCxn id="71" idx="4"/>
          </p:cNvCxnSpPr>
          <p:nvPr/>
        </p:nvCxnSpPr>
        <p:spPr>
          <a:xfrm flipV="1">
            <a:off x="6158094" y="6598900"/>
            <a:ext cx="429028" cy="228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10E1B65-D518-44C6-BC95-DEFDC5AB74C5}"/>
              </a:ext>
            </a:extLst>
          </p:cNvPr>
          <p:cNvCxnSpPr>
            <a:stCxn id="65" idx="0"/>
            <a:endCxn id="72" idx="4"/>
          </p:cNvCxnSpPr>
          <p:nvPr/>
        </p:nvCxnSpPr>
        <p:spPr>
          <a:xfrm flipV="1">
            <a:off x="6158094" y="7412786"/>
            <a:ext cx="955802" cy="146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8CAEF7-6AC6-4E7E-84E4-B3C619C7CB59}"/>
              </a:ext>
            </a:extLst>
          </p:cNvPr>
          <p:cNvCxnSpPr>
            <a:cxnSpLocks/>
            <a:stCxn id="65" idx="0"/>
            <a:endCxn id="73" idx="4"/>
          </p:cNvCxnSpPr>
          <p:nvPr/>
        </p:nvCxnSpPr>
        <p:spPr>
          <a:xfrm flipV="1">
            <a:off x="6158094" y="7658553"/>
            <a:ext cx="2195513" cy="122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8F885FD-A6E1-4AF7-99C7-1430B20DDD4F}"/>
              </a:ext>
            </a:extLst>
          </p:cNvPr>
          <p:cNvSpPr/>
          <p:nvPr/>
        </p:nvSpPr>
        <p:spPr>
          <a:xfrm>
            <a:off x="6450350" y="3175058"/>
            <a:ext cx="2632211" cy="118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Online database, private schema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20CC0F7E-B1C3-4947-92C0-54BF4A2CE8BE}"/>
              </a:ext>
            </a:extLst>
          </p:cNvPr>
          <p:cNvSpPr/>
          <p:nvPr/>
        </p:nvSpPr>
        <p:spPr>
          <a:xfrm>
            <a:off x="9702717" y="2925181"/>
            <a:ext cx="1856973" cy="108413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526579F-6606-4B79-9C9A-8E97CA415FD4}"/>
              </a:ext>
            </a:extLst>
          </p:cNvPr>
          <p:cNvCxnSpPr>
            <a:stCxn id="52" idx="0"/>
            <a:endCxn id="54" idx="4"/>
          </p:cNvCxnSpPr>
          <p:nvPr/>
        </p:nvCxnSpPr>
        <p:spPr>
          <a:xfrm flipH="1" flipV="1">
            <a:off x="8031791" y="6286898"/>
            <a:ext cx="2039835" cy="80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FE94C7D-375F-44FB-888B-48AB808A2AEA}"/>
              </a:ext>
            </a:extLst>
          </p:cNvPr>
          <p:cNvCxnSpPr>
            <a:stCxn id="52" idx="0"/>
            <a:endCxn id="116" idx="2"/>
          </p:cNvCxnSpPr>
          <p:nvPr/>
        </p:nvCxnSpPr>
        <p:spPr>
          <a:xfrm flipV="1">
            <a:off x="10071626" y="4009312"/>
            <a:ext cx="559578" cy="308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81D959C-626F-4046-A074-69416410907B}"/>
              </a:ext>
            </a:extLst>
          </p:cNvPr>
          <p:cNvCxnSpPr>
            <a:cxnSpLocks/>
            <a:stCxn id="115" idx="3"/>
            <a:endCxn id="116" idx="1"/>
          </p:cNvCxnSpPr>
          <p:nvPr/>
        </p:nvCxnSpPr>
        <p:spPr>
          <a:xfrm flipV="1">
            <a:off x="9082561" y="3467247"/>
            <a:ext cx="620156" cy="30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84285CD-0DDA-4A31-9753-C3A5442DF29B}"/>
              </a:ext>
            </a:extLst>
          </p:cNvPr>
          <p:cNvSpPr txBox="1"/>
          <p:nvPr/>
        </p:nvSpPr>
        <p:spPr>
          <a:xfrm>
            <a:off x="10139141" y="3267192"/>
            <a:ext cx="102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Lookup</a:t>
            </a: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68B4F830-2E60-4F40-8E70-3172475BCDE3}"/>
              </a:ext>
            </a:extLst>
          </p:cNvPr>
          <p:cNvSpPr/>
          <p:nvPr/>
        </p:nvSpPr>
        <p:spPr>
          <a:xfrm>
            <a:off x="691579" y="8238677"/>
            <a:ext cx="2912910" cy="108113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Present_in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0643BC-9D8E-4188-A099-C96FF3381A36}"/>
              </a:ext>
            </a:extLst>
          </p:cNvPr>
          <p:cNvCxnSpPr>
            <a:cxnSpLocks/>
            <a:stCxn id="31" idx="2"/>
            <a:endCxn id="162" idx="0"/>
          </p:cNvCxnSpPr>
          <p:nvPr/>
        </p:nvCxnSpPr>
        <p:spPr>
          <a:xfrm flipH="1">
            <a:off x="2148034" y="6343034"/>
            <a:ext cx="519447" cy="189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D8AD874-CF69-4DB7-8010-5CAD7B2B1DAF}"/>
              </a:ext>
            </a:extLst>
          </p:cNvPr>
          <p:cNvCxnSpPr>
            <a:cxnSpLocks/>
            <a:stCxn id="65" idx="1"/>
            <a:endCxn id="162" idx="3"/>
          </p:cNvCxnSpPr>
          <p:nvPr/>
        </p:nvCxnSpPr>
        <p:spPr>
          <a:xfrm flipH="1" flipV="1">
            <a:off x="3604489" y="8779242"/>
            <a:ext cx="1652457" cy="42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08B10C9-68D7-46C6-B208-628B76A27174}"/>
              </a:ext>
            </a:extLst>
          </p:cNvPr>
          <p:cNvCxnSpPr>
            <a:stCxn id="31" idx="2"/>
          </p:cNvCxnSpPr>
          <p:nvPr/>
        </p:nvCxnSpPr>
        <p:spPr>
          <a:xfrm flipH="1">
            <a:off x="2563445" y="6343034"/>
            <a:ext cx="10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67046DF-0C97-47CE-8E19-0E247F8521AC}"/>
              </a:ext>
            </a:extLst>
          </p:cNvPr>
          <p:cNvCxnSpPr/>
          <p:nvPr/>
        </p:nvCxnSpPr>
        <p:spPr>
          <a:xfrm flipH="1">
            <a:off x="2072406" y="6325654"/>
            <a:ext cx="526774" cy="1930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976DB6EC-D7B9-4E9D-856F-9E2B833A2507}"/>
              </a:ext>
            </a:extLst>
          </p:cNvPr>
          <p:cNvSpPr/>
          <p:nvPr/>
        </p:nvSpPr>
        <p:spPr>
          <a:xfrm>
            <a:off x="10808373" y="397890"/>
            <a:ext cx="1053548" cy="688993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6504010-69DA-4B45-A919-32B818743F41}"/>
              </a:ext>
            </a:extLst>
          </p:cNvPr>
          <p:cNvCxnSpPr>
            <a:stCxn id="44" idx="0"/>
            <a:endCxn id="189" idx="4"/>
          </p:cNvCxnSpPr>
          <p:nvPr/>
        </p:nvCxnSpPr>
        <p:spPr>
          <a:xfrm flipV="1">
            <a:off x="9724575" y="1086883"/>
            <a:ext cx="1610572" cy="3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69D6FE1-E6F0-43CB-B4E3-BF00EA6192B5}"/>
              </a:ext>
            </a:extLst>
          </p:cNvPr>
          <p:cNvSpPr txBox="1"/>
          <p:nvPr/>
        </p:nvSpPr>
        <p:spPr>
          <a:xfrm>
            <a:off x="10881897" y="558951"/>
            <a:ext cx="104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</a:t>
            </a:r>
          </a:p>
        </p:txBody>
      </p:sp>
      <p:sp>
        <p:nvSpPr>
          <p:cNvPr id="203" name="Diamond 202">
            <a:extLst>
              <a:ext uri="{FF2B5EF4-FFF2-40B4-BE49-F238E27FC236}">
                <a16:creationId xmlns:a16="http://schemas.microsoft.com/office/drawing/2014/main" id="{D8CE74FC-FF54-4972-8784-B55A47705AC6}"/>
              </a:ext>
            </a:extLst>
          </p:cNvPr>
          <p:cNvSpPr/>
          <p:nvPr/>
        </p:nvSpPr>
        <p:spPr>
          <a:xfrm>
            <a:off x="4705522" y="2069356"/>
            <a:ext cx="2194698" cy="108413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Pays_for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CC3CF72-85BB-4449-849C-1BD554E5B6A7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4246473" y="2565883"/>
            <a:ext cx="459049" cy="4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6D99271-709D-42B6-9B20-967B2817EA7B}"/>
              </a:ext>
            </a:extLst>
          </p:cNvPr>
          <p:cNvCxnSpPr>
            <a:cxnSpLocks/>
            <a:stCxn id="65" idx="0"/>
            <a:endCxn id="203" idx="2"/>
          </p:cNvCxnSpPr>
          <p:nvPr/>
        </p:nvCxnSpPr>
        <p:spPr>
          <a:xfrm flipH="1" flipV="1">
            <a:off x="5802871" y="3153487"/>
            <a:ext cx="355223" cy="572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ED5EE4A-2BCF-425D-8BB8-16E538188AF1}"/>
              </a:ext>
            </a:extLst>
          </p:cNvPr>
          <p:cNvCxnSpPr>
            <a:cxnSpLocks/>
          </p:cNvCxnSpPr>
          <p:nvPr/>
        </p:nvCxnSpPr>
        <p:spPr>
          <a:xfrm>
            <a:off x="4246473" y="2477722"/>
            <a:ext cx="589404" cy="7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9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48</Words>
  <Application>Microsoft Office PowerPoint</Application>
  <PresentationFormat>A3 Paper (297x420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Pal</dc:creator>
  <cp:lastModifiedBy>Aditya Pal</cp:lastModifiedBy>
  <cp:revision>12</cp:revision>
  <dcterms:created xsi:type="dcterms:W3CDTF">2019-04-01T04:50:45Z</dcterms:created>
  <dcterms:modified xsi:type="dcterms:W3CDTF">2019-04-01T05:57:58Z</dcterms:modified>
</cp:coreProperties>
</file>