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6" r:id="rId5"/>
    <p:sldId id="267" r:id="rId6"/>
    <p:sldId id="260" r:id="rId7"/>
    <p:sldId id="261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5244-87A1-4926-8E4D-F83DED77BE5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-1193800"/>
            <a:ext cx="9144000" cy="2387600"/>
          </a:xfrm>
        </p:spPr>
        <p:txBody>
          <a:bodyPr/>
          <a:lstStyle/>
          <a:p>
            <a:r>
              <a:rPr lang="en-US" dirty="0" smtClean="0"/>
              <a:t>Hierarchy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39" t="416" r="11961" b="4792"/>
          <a:stretch/>
        </p:blipFill>
        <p:spPr>
          <a:xfrm>
            <a:off x="2257424" y="1193800"/>
            <a:ext cx="7600951" cy="53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the folder to 3DGP_Ex01_StudentID</a:t>
            </a:r>
          </a:p>
          <a:p>
            <a:endParaRPr lang="en-US" dirty="0"/>
          </a:p>
          <a:p>
            <a:r>
              <a:rPr lang="en-US" dirty="0" smtClean="0"/>
              <a:t>Zip the folder and upload it to 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2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329"/>
            <a:ext cx="10515600" cy="4611634"/>
          </a:xfrm>
        </p:spPr>
        <p:txBody>
          <a:bodyPr/>
          <a:lstStyle/>
          <a:p>
            <a:r>
              <a:rPr lang="en-US" dirty="0" smtClean="0"/>
              <a:t>Build the hierarchical structure</a:t>
            </a:r>
          </a:p>
          <a:p>
            <a:r>
              <a:rPr lang="en-US" dirty="0" smtClean="0"/>
              <a:t>Animate the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354" y="3322620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‘1’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292064" y="3230460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‘2’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9465168" y="3306179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‘3’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2039" t="416" r="11961" b="4792"/>
          <a:stretch/>
        </p:blipFill>
        <p:spPr>
          <a:xfrm>
            <a:off x="297560" y="3912442"/>
            <a:ext cx="3771587" cy="2656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69" t="625" r="12313" b="5209"/>
          <a:stretch/>
        </p:blipFill>
        <p:spPr>
          <a:xfrm>
            <a:off x="3979835" y="3869955"/>
            <a:ext cx="3863314" cy="2698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804" t="208" r="12078" b="6043"/>
          <a:stretch/>
        </p:blipFill>
        <p:spPr>
          <a:xfrm>
            <a:off x="7848568" y="3907395"/>
            <a:ext cx="3859952" cy="26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5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4807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231"/>
            <a:ext cx="10515600" cy="5877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You must use the given template to do this quiz. If not, your score is zero.</a:t>
            </a:r>
          </a:p>
          <a:p>
            <a:r>
              <a:rPr lang="en-US" dirty="0" smtClean="0"/>
              <a:t>Show your student Name and ID on the top bar of the window.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MUST DO or your score is ZERO.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Check </a:t>
            </a:r>
          </a:p>
          <a:p>
            <a:pPr marL="0" indent="0">
              <a:buNone/>
            </a:pPr>
            <a:r>
              <a:rPr lang="en-US" dirty="0" smtClean="0"/>
              <a:t>	/////////////////////////////</a:t>
            </a:r>
          </a:p>
          <a:p>
            <a:pPr marL="0" indent="0">
              <a:buNone/>
            </a:pPr>
            <a:r>
              <a:rPr lang="en-US" dirty="0" smtClean="0"/>
              <a:t>	//add your own stuff</a:t>
            </a:r>
          </a:p>
          <a:p>
            <a:pPr marL="0" indent="0">
              <a:buNone/>
            </a:pPr>
            <a:r>
              <a:rPr lang="en-US" dirty="0" smtClean="0"/>
              <a:t>	/////////////////////////////</a:t>
            </a:r>
          </a:p>
          <a:p>
            <a:endParaRPr lang="en-US" dirty="0" smtClean="0"/>
          </a:p>
          <a:p>
            <a:r>
              <a:rPr lang="en-US" dirty="0" smtClean="0"/>
              <a:t>Build the hierarchical structure</a:t>
            </a:r>
          </a:p>
          <a:p>
            <a:endParaRPr lang="en-US" dirty="0"/>
          </a:p>
          <a:p>
            <a:r>
              <a:rPr lang="en-US" dirty="0" smtClean="0"/>
              <a:t>To create it, modify </a:t>
            </a:r>
            <a:r>
              <a:rPr lang="en-US" dirty="0" err="1"/>
              <a:t>createHierarchyStructure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You can add your own methods, data members and so on.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4807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231"/>
            <a:ext cx="10515600" cy="58770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You must do something similar to the demo.</a:t>
            </a:r>
          </a:p>
          <a:p>
            <a:pPr marL="0" indent="0">
              <a:buNone/>
            </a:pPr>
            <a:r>
              <a:rPr lang="en-US" dirty="0" smtClean="0"/>
              <a:t>1. [10+10%] Press ‘9’, ‘0’ to perform yaw(-a) and yaw(a) to the scene node A, respectively; where a is a positive floating number.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[</a:t>
            </a:r>
            <a:r>
              <a:rPr lang="en-US" dirty="0"/>
              <a:t>5</a:t>
            </a:r>
            <a:r>
              <a:rPr lang="en-US" dirty="0" smtClean="0"/>
              <a:t>+5%]Press ‘7’, ‘8’ to perform pitch(-b) and pitch(b) to the scene node C, respectively; where b is a positive floating number. </a:t>
            </a:r>
          </a:p>
          <a:p>
            <a:pPr marL="0" indent="0">
              <a:buNone/>
            </a:pPr>
            <a:r>
              <a:rPr lang="en-US" dirty="0" smtClean="0"/>
              <a:t>3. [10%] Limit the rotation of </a:t>
            </a:r>
            <a:r>
              <a:rPr lang="en-US" dirty="0" smtClean="0"/>
              <a:t>node </a:t>
            </a:r>
            <a:r>
              <a:rPr lang="en-US" dirty="0" smtClean="0"/>
              <a:t>C inside [-30, 30].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[10%] If the same key (‘0’, ‘9’, ‘8’, or ‘7’) are pressed twice, the corresponding action is toggled (i.e., turn on or off based on the current state).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[10%] Place the penguin on the upper face of the column C without severe penetration when the penguin is on the upper face.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[20%] Animate a penguin up and down in its local frame, i.e., using </a:t>
            </a:r>
            <a:r>
              <a:rPr lang="en-US" dirty="0" err="1" smtClean="0"/>
              <a:t>setPosition</a:t>
            </a:r>
            <a:r>
              <a:rPr lang="en-US" dirty="0" smtClean="0"/>
              <a:t>. The default mode is TS_LOCAL.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[20%] The hierarchical structure is constructed correctly.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568" t="6459" r="32903" b="8333"/>
          <a:stretch/>
        </p:blipFill>
        <p:spPr>
          <a:xfrm>
            <a:off x="2943225" y="700087"/>
            <a:ext cx="5286376" cy="584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57" y="-162185"/>
            <a:ext cx="10515600" cy="1325563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2178387" y="5630320"/>
            <a:ext cx="2941613" cy="607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07877" y="2607507"/>
            <a:ext cx="1936181" cy="8089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582" y="5399487"/>
            <a:ext cx="18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scene node A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18582" y="2770957"/>
            <a:ext cx="2127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scene node B</a:t>
            </a:r>
          </a:p>
          <a:p>
            <a:r>
              <a:rPr lang="en-US" sz="2400" dirty="0" smtClean="0"/>
              <a:t>Platform. </a:t>
            </a:r>
            <a:r>
              <a:rPr lang="en-US" sz="2400" dirty="0" err="1"/>
              <a:t>c</a:t>
            </a:r>
            <a:r>
              <a:rPr lang="en-US" sz="2400" dirty="0" err="1" smtClean="0"/>
              <a:t>ube.mesh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49691" y="1143000"/>
            <a:ext cx="8234" cy="88265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90376" y="1352661"/>
            <a:ext cx="388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Penguin moving up and down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6" idx="3"/>
          </p:cNvCxnSpPr>
          <p:nvPr/>
        </p:nvCxnSpPr>
        <p:spPr>
          <a:xfrm>
            <a:off x="2441830" y="2062107"/>
            <a:ext cx="3104619" cy="20153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7869" y="1646608"/>
            <a:ext cx="22639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scene node </a:t>
            </a:r>
            <a:r>
              <a:rPr lang="en-US" sz="2400" dirty="0" smtClean="0"/>
              <a:t>C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olumn.mesh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428164" y="2557787"/>
            <a:ext cx="3823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Node A is the root of the hierarchy. Use node A to create 12 column objects which form a cone structure.</a:t>
            </a:r>
          </a:p>
          <a:p>
            <a:r>
              <a:rPr lang="en-US" sz="2400" dirty="0" smtClean="0"/>
              <a:t>A platform is constructed from a cube mesh.</a:t>
            </a:r>
          </a:p>
          <a:p>
            <a:r>
              <a:rPr lang="en-US" sz="2400" dirty="0" smtClean="0"/>
              <a:t>Place </a:t>
            </a:r>
            <a:r>
              <a:rPr lang="en-US" sz="2400" smtClean="0"/>
              <a:t>a </a:t>
            </a:r>
            <a:r>
              <a:rPr lang="en-US" sz="2400" smtClean="0"/>
              <a:t>large column </a:t>
            </a:r>
            <a:r>
              <a:rPr lang="en-US" sz="2400" dirty="0" smtClean="0"/>
              <a:t>on the top of the platform. Finally, place a penguin on top of the column.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441830" y="3800727"/>
            <a:ext cx="2587370" cy="75725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8582" y="4167883"/>
            <a:ext cx="2757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columns form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smtClean="0"/>
              <a:t>cone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66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Show your student Name and ID on the top bar of the window.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MUST DO or your score is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1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Build Programs?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Do it as usual! But ……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339" y="1585914"/>
            <a:ext cx="8569325" cy="44545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Need the following items </a:t>
            </a:r>
          </a:p>
          <a:p>
            <a:pPr>
              <a:defRPr/>
            </a:pPr>
            <a:r>
              <a:rPr lang="en-US" dirty="0" smtClean="0"/>
              <a:t>Visual Studio</a:t>
            </a:r>
          </a:p>
          <a:p>
            <a:pPr>
              <a:defRPr/>
            </a:pPr>
            <a:r>
              <a:rPr lang="en-US" dirty="0" smtClean="0"/>
              <a:t>Platform Toolset: Visual Studio 2010 (v100) </a:t>
            </a:r>
          </a:p>
          <a:p>
            <a:pPr>
              <a:defRPr/>
            </a:pPr>
            <a:r>
              <a:rPr lang="en-US" dirty="0" smtClean="0"/>
              <a:t>Project Properties</a:t>
            </a:r>
          </a:p>
          <a:p>
            <a:pPr marL="914400" lvl="2" indent="0">
              <a:buNone/>
              <a:defRPr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Configuration Properties</a:t>
            </a:r>
          </a:p>
          <a:p>
            <a:pPr marL="1371600" lvl="3" indent="0"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General</a:t>
            </a:r>
          </a:p>
          <a:p>
            <a:pPr marL="1828800" lvl="4" indent="0"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Platform Toolset</a:t>
            </a:r>
          </a:p>
          <a:p>
            <a:pPr marL="1828800" lvl="4" indent="0"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Select </a:t>
            </a:r>
            <a:r>
              <a:rPr lang="en-US" sz="2400" b="1" dirty="0"/>
              <a:t>Visual Studio 2010 (vc100)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7772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convertLocalToWorldPosition</a:t>
            </a:r>
            <a:r>
              <a:rPr lang="en-US" dirty="0" smtClean="0"/>
              <a:t> for a scene node to get world coordinates of a local position.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e.g., </a:t>
            </a:r>
            <a:r>
              <a:rPr lang="en-US" dirty="0" err="1" smtClean="0"/>
              <a:t>localPos</a:t>
            </a:r>
            <a:r>
              <a:rPr lang="en-US" dirty="0" smtClean="0"/>
              <a:t> </a:t>
            </a:r>
            <a:r>
              <a:rPr lang="en-US" dirty="0"/>
              <a:t>= Vector3::ZERO;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globalPos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mPenguinNode</a:t>
            </a:r>
            <a:r>
              <a:rPr lang="en-US" dirty="0"/>
              <a:t>-&gt;</a:t>
            </a:r>
            <a:r>
              <a:rPr lang="en-US" dirty="0" err="1" smtClean="0"/>
              <a:t>convertLocalToWorldPosition</a:t>
            </a:r>
            <a:r>
              <a:rPr lang="en-US" dirty="0" smtClean="0"/>
              <a:t>(</a:t>
            </a:r>
            <a:r>
              <a:rPr lang="en-US" dirty="0" err="1" smtClean="0"/>
              <a:t>localPos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441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PMingLiU</vt:lpstr>
      <vt:lpstr>Arial</vt:lpstr>
      <vt:lpstr>Calibri</vt:lpstr>
      <vt:lpstr>Calibri Light</vt:lpstr>
      <vt:lpstr>Times New Roman</vt:lpstr>
      <vt:lpstr>Wingdings</vt:lpstr>
      <vt:lpstr>Office Theme</vt:lpstr>
      <vt:lpstr>Hierarchy Structure</vt:lpstr>
      <vt:lpstr>Submission</vt:lpstr>
      <vt:lpstr>Goal</vt:lpstr>
      <vt:lpstr>Tasks</vt:lpstr>
      <vt:lpstr>Tasks</vt:lpstr>
      <vt:lpstr>Structure</vt:lpstr>
      <vt:lpstr>Enjoy Programming</vt:lpstr>
      <vt:lpstr>How to Build Programs? Do it as usual! But ……</vt:lpstr>
      <vt:lpstr>Hint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Structure</dc:title>
  <dc:creator>Wingo</dc:creator>
  <cp:lastModifiedBy>Wingo</cp:lastModifiedBy>
  <cp:revision>72</cp:revision>
  <dcterms:created xsi:type="dcterms:W3CDTF">2017-09-30T13:12:25Z</dcterms:created>
  <dcterms:modified xsi:type="dcterms:W3CDTF">2019-09-30T09:30:40Z</dcterms:modified>
</cp:coreProperties>
</file>