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8d01b84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8d01b84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8d01b84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8d01b84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8d01b84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8d01b84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D3E9"/>
            </a:gs>
            <a:gs pos="100000">
              <a:srgbClr val="045962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Laser Arcade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Wheelock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Laser Arcade Project?</a:t>
            </a:r>
            <a:endParaRPr/>
          </a:p>
        </p:txBody>
      </p:sp>
      <p:pic>
        <p:nvPicPr>
          <p:cNvPr id="61" name="Google Shape;61;p14" title="Untitled_Artwork.png"/>
          <p:cNvPicPr preferRelativeResize="0"/>
          <p:nvPr/>
        </p:nvPicPr>
        <p:blipFill rotWithShape="1">
          <a:blip r:embed="rId3">
            <a:alphaModFix/>
          </a:blip>
          <a:srcRect b="0" l="17748" r="11173" t="10273"/>
          <a:stretch/>
        </p:blipFill>
        <p:spPr>
          <a:xfrm>
            <a:off x="2365375" y="967525"/>
            <a:ext cx="4413251" cy="41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2025 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functional blasters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NERF blasters to house electronics, and make the slide </a:t>
            </a:r>
            <a:r>
              <a:rPr lang="en"/>
              <a:t>function with the solenoid.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minor adjustments to the schematic of the blaster.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a PCB and 3D Model the parts needed.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functional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 programming the master and slave (target) PICs, and work out bugs in the I2C communication.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target that allows both receivers to see the laser.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a VB program which talks to the master, that allows the user to start/stop a game, keep track of and display the score to the users.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a PCB for both the master and slave boards.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What Could I Use Help With?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Finalizing Schematics, and d</a:t>
            </a:r>
            <a:r>
              <a:rPr lang="en"/>
              <a:t>esigning PCBs.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the VB program to handle the display of scoring and timing, as well as setting up the communication to the master PIC.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Modifications to the blaster, including 3D modeling.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