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4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3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6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9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0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5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10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4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1E85-F6E4-4E0B-95F2-4220D2B1E86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BAB7-3503-4823-BBAB-76D65EFAC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2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Решение диофантовых уравнений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					ПОДГОТОВИЛ: Зуйков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96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43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9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Проект был написан на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1028" name="Picture 4" descr="https://cdn.bitrix24.ru/b10796750/landing/937/9377a5158dc0a5f381ceae5cdb682cf2/2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92846"/>
            <a:ext cx="3865787" cy="386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.bitrix24.ru/b10796750/landing/937/9377a5158dc0a5f381ceae5cdb682cf2/2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62" y="1992846"/>
            <a:ext cx="3865787" cy="386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.bitrix24.ru/b10796750/landing/937/9377a5158dc0a5f381ceae5cdb682cf2/2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149" y="1992846"/>
            <a:ext cx="3865787" cy="386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46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TeleBot</a:t>
            </a:r>
            <a:endParaRPr lang="ru-RU" dirty="0"/>
          </a:p>
        </p:txBody>
      </p:sp>
      <p:pic>
        <p:nvPicPr>
          <p:cNvPr id="2050" name="Picture 2" descr="https://upload.wikimedia.org/wikipedia/commons/d/d5/Selenium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92" y="2622163"/>
            <a:ext cx="3402026" cy="35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0-tub-ru.yandex.net/i?id=ff7974d3c455daaabc26e96e0f0c1426-sr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97" y="2397360"/>
            <a:ext cx="4004405" cy="40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054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Selenium </a:t>
            </a:r>
            <a:r>
              <a:rPr lang="ru-RU" dirty="0" smtClean="0"/>
              <a:t>использовался для связи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smtClean="0"/>
              <a:t>Mozilla Firefox</a:t>
            </a:r>
            <a:endParaRPr lang="ru-RU" dirty="0"/>
          </a:p>
        </p:txBody>
      </p:sp>
      <p:pic>
        <p:nvPicPr>
          <p:cNvPr id="3074" name="Picture 2" descr="https://cdn.bitrix24.ru/b10796750/landing/937/9377a5158dc0a5f381ceae5cdb682cf2/2_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2" y="2901975"/>
            <a:ext cx="2619994" cy="26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im0-tub-ru.yandex.net/i?id=85c719dce7ef8259339456b94eb64ecc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32" y="3432005"/>
            <a:ext cx="1559936" cy="15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ebscraping.pro/wp-content/uploads/2013/10/selenium_test_automation1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44" y="2468104"/>
            <a:ext cx="3487739" cy="34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im0-tub-ru.yandex.net/i?id=85c719dce7ef8259339456b94eb64ecc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92" y="3432005"/>
            <a:ext cx="1559936" cy="15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im0-tub-ru.yandex.net/i?id=8164579cdf1ec1573f826d49c55cf769&amp;n=13&amp;exp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08" y="2687972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52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TeleBot</a:t>
            </a:r>
            <a:r>
              <a:rPr lang="en-US" dirty="0" smtClean="0"/>
              <a:t> </a:t>
            </a:r>
            <a:r>
              <a:rPr lang="ru-RU" dirty="0" smtClean="0"/>
              <a:t>использовался для связи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smtClean="0"/>
              <a:t>Telegram</a:t>
            </a:r>
            <a:endParaRPr lang="ru-RU" dirty="0"/>
          </a:p>
        </p:txBody>
      </p:sp>
      <p:pic>
        <p:nvPicPr>
          <p:cNvPr id="3" name="Picture 2" descr="https://cdn.bitrix24.ru/b10796750/landing/937/9377a5158dc0a5f381ceae5cdb682cf2/2_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1" y="2901975"/>
            <a:ext cx="2619994" cy="26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https://im0-tub-ru.yandex.net/i?id=85c719dce7ef8259339456b94eb64ecc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61" y="3472194"/>
            <a:ext cx="1559936" cy="15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0-tub-ru.yandex.net/i?id=ff7974d3c455daaabc26e96e0f0c1426-sr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44" y="2901975"/>
            <a:ext cx="2667708" cy="26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im0-tub-ru.yandex.net/i?id=85c719dce7ef8259339456b94eb64ecc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52" y="3468080"/>
            <a:ext cx="1559936" cy="15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.mds.yandex.net/get-zen_doc/1583807/pub_5e58cf33baedf81f7d511363_5e58e391f8544a5bec015ab8/scale_1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653" y="2901975"/>
            <a:ext cx="2692147" cy="26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37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34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Как это работает?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7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95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	Бот получает данные из сообщения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9" y="1627523"/>
            <a:ext cx="11256819" cy="1235505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189246"/>
            <a:ext cx="10515600" cy="87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Ищет кнопки и поля ввода через </a:t>
            </a:r>
            <a:r>
              <a:rPr lang="en-US" dirty="0" smtClean="0">
                <a:solidFill>
                  <a:schemeClr val="bg1"/>
                </a:solidFill>
              </a:rPr>
              <a:t>XPATH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9" y="4667690"/>
            <a:ext cx="11256819" cy="10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0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623"/>
            <a:ext cx="10515600" cy="143130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Очищает поля ввода и отправляет значения коэффициентов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4" y="1742046"/>
            <a:ext cx="9526329" cy="144800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38198" y="3415822"/>
            <a:ext cx="10515600" cy="840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Получает данные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99" y="4570526"/>
            <a:ext cx="9815245" cy="5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5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Обрабатывает данные и отправляет в </a:t>
            </a:r>
            <a:r>
              <a:rPr lang="en-US" dirty="0" smtClean="0">
                <a:solidFill>
                  <a:schemeClr val="bg1"/>
                </a:solidFill>
              </a:rPr>
              <a:t>Telegram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31" y="1955448"/>
            <a:ext cx="7909395" cy="33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Решение диофантовых уравнений</vt:lpstr>
      <vt:lpstr> Проект был написан на Python</vt:lpstr>
      <vt:lpstr>Использованные библиотеки</vt:lpstr>
      <vt:lpstr>Selenium использовался для связи  Python и Mozilla Firefox</vt:lpstr>
      <vt:lpstr>TeleBot использовался для связи Python и Telegram</vt:lpstr>
      <vt:lpstr>Как это работает?</vt:lpstr>
      <vt:lpstr> Бот получает данные из сообщения</vt:lpstr>
      <vt:lpstr>Очищает поля ввода и отправляет значения коэффициентов</vt:lpstr>
      <vt:lpstr>Обрабатывает данные и отправляет в Telegram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Зуйков</dc:creator>
  <cp:lastModifiedBy>Андрей Зуйков</cp:lastModifiedBy>
  <cp:revision>8</cp:revision>
  <dcterms:created xsi:type="dcterms:W3CDTF">2021-02-28T13:44:56Z</dcterms:created>
  <dcterms:modified xsi:type="dcterms:W3CDTF">2021-02-28T16:13:14Z</dcterms:modified>
</cp:coreProperties>
</file>